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7E53-45BD-80EA-3149A2E7A8E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7E53-45BD-80EA-3149A2E7A8E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7E53-45BD-80EA-3149A2E7A8E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7E53-45BD-80EA-3149A2E7A8E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7E53-45BD-80EA-3149A2E7A8E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7E53-45BD-80EA-3149A2E7A8E1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7E53-45BD-80EA-3149A2E7A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725160"/>
        <c:axId val="279726472"/>
      </c:barChart>
      <c:catAx>
        <c:axId val="27972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26472"/>
        <c:crosses val="autoZero"/>
        <c:auto val="1"/>
        <c:lblAlgn val="ctr"/>
        <c:lblOffset val="100"/>
        <c:noMultiLvlLbl val="0"/>
      </c:catAx>
      <c:valAx>
        <c:axId val="27972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2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081C5-D63D-4161-BDD4-9FF7DAF90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Image Filter Distribution | INSTA GER USA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561B35-1EAE-400E-96B1-BDD2F70FCC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7056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A70B4-24E0-49F9-A71D-DCBD5C4D4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EFA80-F77A-461A-83FF-85BF2AF63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74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Image Filter Distribution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Image Filter Distribution | INSTA GER USA</dc:title>
  <dc:creator>Administrator</dc:creator>
  <cp:lastModifiedBy>Administrator</cp:lastModifiedBy>
  <cp:revision>1</cp:revision>
  <dcterms:created xsi:type="dcterms:W3CDTF">2018-05-25T10:24:41Z</dcterms:created>
  <dcterms:modified xsi:type="dcterms:W3CDTF">2018-05-25T10:24:45Z</dcterms:modified>
</cp:coreProperties>
</file>