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5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7</c:v>
                </c:pt>
                <c:pt idx="28">
                  <c:v>2</c:v>
                </c:pt>
                <c:pt idx="29">
                  <c:v>5</c:v>
                </c:pt>
                <c:pt idx="30">
                  <c:v>0</c:v>
                </c:pt>
                <c:pt idx="31">
                  <c:v>0</c:v>
                </c:pt>
                <c:pt idx="32">
                  <c:v>3</c:v>
                </c:pt>
                <c:pt idx="33">
                  <c:v>0</c:v>
                </c:pt>
                <c:pt idx="34">
                  <c:v>4</c:v>
                </c:pt>
                <c:pt idx="35">
                  <c:v>2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3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44-4ABB-80A1-495F0F4C45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9</c:v>
                </c:pt>
                <c:pt idx="5">
                  <c:v>5</c:v>
                </c:pt>
                <c:pt idx="6">
                  <c:v>7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2</c:v>
                </c:pt>
                <c:pt idx="14">
                  <c:v>2</c:v>
                </c:pt>
                <c:pt idx="15">
                  <c:v>14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11</c:v>
                </c:pt>
                <c:pt idx="20">
                  <c:v>2</c:v>
                </c:pt>
                <c:pt idx="21">
                  <c:v>9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3</c:v>
                </c:pt>
                <c:pt idx="27">
                  <c:v>7</c:v>
                </c:pt>
                <c:pt idx="28">
                  <c:v>28</c:v>
                </c:pt>
                <c:pt idx="29">
                  <c:v>22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11</c:v>
                </c:pt>
                <c:pt idx="35">
                  <c:v>10</c:v>
                </c:pt>
                <c:pt idx="36">
                  <c:v>4</c:v>
                </c:pt>
                <c:pt idx="37">
                  <c:v>4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14</c:v>
                </c:pt>
                <c:pt idx="42">
                  <c:v>8</c:v>
                </c:pt>
                <c:pt idx="43">
                  <c:v>5</c:v>
                </c:pt>
                <c:pt idx="44">
                  <c:v>2</c:v>
                </c:pt>
                <c:pt idx="45">
                  <c:v>1</c:v>
                </c:pt>
                <c:pt idx="46">
                  <c:v>13</c:v>
                </c:pt>
                <c:pt idx="47">
                  <c:v>9</c:v>
                </c:pt>
                <c:pt idx="48">
                  <c:v>6</c:v>
                </c:pt>
                <c:pt idx="49">
                  <c:v>10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5</c:v>
                </c:pt>
                <c:pt idx="55">
                  <c:v>8</c:v>
                </c:pt>
                <c:pt idx="56">
                  <c:v>2</c:v>
                </c:pt>
                <c:pt idx="5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44-4ABB-80A1-495F0F4C4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162096"/>
        <c:axId val="343162424"/>
      </c:lineChart>
      <c:dateAx>
        <c:axId val="34316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62424"/>
        <c:crosses val="autoZero"/>
        <c:auto val="1"/>
        <c:lblOffset val="100"/>
        <c:baseTimeUnit val="days"/>
      </c:dateAx>
      <c:valAx>
        <c:axId val="34316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6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1A03-5D91-44FD-A498-81B00AA8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Posts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5334F-B53A-45B5-9590-8736089728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208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ED061-A1F9-4E86-A2E0-C0586C2D9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59AC7-DF81-4B35-B9F9-8349F02B4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81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INSTA GER USA</dc:title>
  <dc:creator>Administrator</dc:creator>
  <cp:lastModifiedBy>Administrator</cp:lastModifiedBy>
  <cp:revision>1</cp:revision>
  <dcterms:created xsi:type="dcterms:W3CDTF">2018-05-25T09:55:18Z</dcterms:created>
  <dcterms:modified xsi:type="dcterms:W3CDTF">2018-05-25T09:55:22Z</dcterms:modified>
</cp:coreProperties>
</file>