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bundeskanzlerin (Angela Merkel)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Sheet1!$B$2:$B$59</c:f>
              <c:numCache>
                <c:formatCode>General</c:formatCode>
                <c:ptCount val="58"/>
                <c:pt idx="0">
                  <c:v>5737</c:v>
                </c:pt>
                <c:pt idx="1">
                  <c:v>10059</c:v>
                </c:pt>
                <c:pt idx="2">
                  <c:v>7754</c:v>
                </c:pt>
                <c:pt idx="3">
                  <c:v>6121</c:v>
                </c:pt>
                <c:pt idx="4">
                  <c:v>0</c:v>
                </c:pt>
                <c:pt idx="5">
                  <c:v>8275</c:v>
                </c:pt>
                <c:pt idx="6">
                  <c:v>5405</c:v>
                </c:pt>
                <c:pt idx="7">
                  <c:v>8982</c:v>
                </c:pt>
                <c:pt idx="8">
                  <c:v>9967</c:v>
                </c:pt>
                <c:pt idx="9">
                  <c:v>9773</c:v>
                </c:pt>
                <c:pt idx="10">
                  <c:v>6748</c:v>
                </c:pt>
                <c:pt idx="11">
                  <c:v>0</c:v>
                </c:pt>
                <c:pt idx="12">
                  <c:v>6905</c:v>
                </c:pt>
                <c:pt idx="13">
                  <c:v>6945</c:v>
                </c:pt>
                <c:pt idx="14">
                  <c:v>8857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6738</c:v>
                </c:pt>
                <c:pt idx="19">
                  <c:v>0</c:v>
                </c:pt>
                <c:pt idx="20">
                  <c:v>6092</c:v>
                </c:pt>
                <c:pt idx="21">
                  <c:v>6065</c:v>
                </c:pt>
                <c:pt idx="22">
                  <c:v>8955</c:v>
                </c:pt>
                <c:pt idx="23">
                  <c:v>0</c:v>
                </c:pt>
                <c:pt idx="24">
                  <c:v>6360</c:v>
                </c:pt>
                <c:pt idx="25">
                  <c:v>0</c:v>
                </c:pt>
                <c:pt idx="26">
                  <c:v>11927</c:v>
                </c:pt>
                <c:pt idx="27">
                  <c:v>7299</c:v>
                </c:pt>
                <c:pt idx="28">
                  <c:v>7842</c:v>
                </c:pt>
                <c:pt idx="29">
                  <c:v>8376</c:v>
                </c:pt>
                <c:pt idx="30">
                  <c:v>0</c:v>
                </c:pt>
                <c:pt idx="31">
                  <c:v>0</c:v>
                </c:pt>
                <c:pt idx="32">
                  <c:v>8199</c:v>
                </c:pt>
                <c:pt idx="33">
                  <c:v>0</c:v>
                </c:pt>
                <c:pt idx="34">
                  <c:v>10406</c:v>
                </c:pt>
                <c:pt idx="35">
                  <c:v>6052</c:v>
                </c:pt>
                <c:pt idx="36">
                  <c:v>0</c:v>
                </c:pt>
                <c:pt idx="37">
                  <c:v>7348</c:v>
                </c:pt>
                <c:pt idx="38">
                  <c:v>0</c:v>
                </c:pt>
                <c:pt idx="39">
                  <c:v>17324</c:v>
                </c:pt>
                <c:pt idx="40">
                  <c:v>11480</c:v>
                </c:pt>
                <c:pt idx="41">
                  <c:v>8958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E5-4A24-B5B1-33F835DBC7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realdonaldtrump (President Donald J. Trump)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Sheet1!$C$2:$C$59</c:f>
              <c:numCache>
                <c:formatCode>General</c:formatCode>
                <c:ptCount val="58"/>
                <c:pt idx="0">
                  <c:v>103912</c:v>
                </c:pt>
                <c:pt idx="1">
                  <c:v>74119</c:v>
                </c:pt>
                <c:pt idx="2">
                  <c:v>0</c:v>
                </c:pt>
                <c:pt idx="3">
                  <c:v>116685</c:v>
                </c:pt>
                <c:pt idx="4">
                  <c:v>72139</c:v>
                </c:pt>
                <c:pt idx="5">
                  <c:v>78125</c:v>
                </c:pt>
                <c:pt idx="6">
                  <c:v>108008</c:v>
                </c:pt>
                <c:pt idx="7">
                  <c:v>97955</c:v>
                </c:pt>
                <c:pt idx="8">
                  <c:v>103831</c:v>
                </c:pt>
                <c:pt idx="9">
                  <c:v>178655</c:v>
                </c:pt>
                <c:pt idx="10">
                  <c:v>134648</c:v>
                </c:pt>
                <c:pt idx="11">
                  <c:v>113850</c:v>
                </c:pt>
                <c:pt idx="12">
                  <c:v>92678</c:v>
                </c:pt>
                <c:pt idx="13">
                  <c:v>91724</c:v>
                </c:pt>
                <c:pt idx="14">
                  <c:v>84341</c:v>
                </c:pt>
                <c:pt idx="15">
                  <c:v>86664</c:v>
                </c:pt>
                <c:pt idx="16">
                  <c:v>156418</c:v>
                </c:pt>
                <c:pt idx="17">
                  <c:v>0</c:v>
                </c:pt>
                <c:pt idx="18">
                  <c:v>0</c:v>
                </c:pt>
                <c:pt idx="19">
                  <c:v>83657</c:v>
                </c:pt>
                <c:pt idx="20">
                  <c:v>108070</c:v>
                </c:pt>
                <c:pt idx="21">
                  <c:v>100323</c:v>
                </c:pt>
                <c:pt idx="22">
                  <c:v>0</c:v>
                </c:pt>
                <c:pt idx="23">
                  <c:v>129749</c:v>
                </c:pt>
                <c:pt idx="24">
                  <c:v>114235</c:v>
                </c:pt>
                <c:pt idx="25">
                  <c:v>0</c:v>
                </c:pt>
                <c:pt idx="26">
                  <c:v>218826</c:v>
                </c:pt>
                <c:pt idx="27">
                  <c:v>118057</c:v>
                </c:pt>
                <c:pt idx="28">
                  <c:v>83531</c:v>
                </c:pt>
                <c:pt idx="29">
                  <c:v>79129</c:v>
                </c:pt>
                <c:pt idx="30">
                  <c:v>79243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102366</c:v>
                </c:pt>
                <c:pt idx="35">
                  <c:v>141196</c:v>
                </c:pt>
                <c:pt idx="36">
                  <c:v>104980</c:v>
                </c:pt>
                <c:pt idx="37">
                  <c:v>98856</c:v>
                </c:pt>
                <c:pt idx="38">
                  <c:v>116420</c:v>
                </c:pt>
                <c:pt idx="39">
                  <c:v>0</c:v>
                </c:pt>
                <c:pt idx="40">
                  <c:v>0</c:v>
                </c:pt>
                <c:pt idx="41">
                  <c:v>98090</c:v>
                </c:pt>
                <c:pt idx="42">
                  <c:v>78759</c:v>
                </c:pt>
                <c:pt idx="43">
                  <c:v>92357</c:v>
                </c:pt>
                <c:pt idx="44">
                  <c:v>119361</c:v>
                </c:pt>
                <c:pt idx="45">
                  <c:v>78675</c:v>
                </c:pt>
                <c:pt idx="46">
                  <c:v>88501</c:v>
                </c:pt>
                <c:pt idx="47">
                  <c:v>106811</c:v>
                </c:pt>
                <c:pt idx="48">
                  <c:v>78871</c:v>
                </c:pt>
                <c:pt idx="49">
                  <c:v>131379</c:v>
                </c:pt>
                <c:pt idx="50">
                  <c:v>112187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111932</c:v>
                </c:pt>
                <c:pt idx="55">
                  <c:v>96010</c:v>
                </c:pt>
                <c:pt idx="56">
                  <c:v>100143</c:v>
                </c:pt>
                <c:pt idx="57">
                  <c:v>180946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E5-4A24-B5B1-33F835DBC7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781176"/>
        <c:axId val="277777896"/>
      </c:lineChart>
      <c:dateAx>
        <c:axId val="277781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77896"/>
        <c:crosses val="autoZero"/>
        <c:auto val="1"/>
        <c:lblOffset val="100"/>
        <c:baseTimeUnit val="days"/>
      </c:dateAx>
      <c:valAx>
        <c:axId val="277777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8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396D9-924C-4938-86D8-CE2B7BF34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Instagram Average Interactions Per Post | INSTA GER USA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14E944-493A-4087-B2E1-FE9E7D244A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64390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49D10-E718-4252-897F-B81E2B735C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9C708-C96A-4379-99B9-672E66FCE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5407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Average Interactions Per Post | INSTA GER USA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INSTA GER USA</dc:title>
  <dc:creator>Administrator</dc:creator>
  <cp:lastModifiedBy>Administrator</cp:lastModifiedBy>
  <cp:revision>1</cp:revision>
  <dcterms:created xsi:type="dcterms:W3CDTF">2018-05-25T09:41:39Z</dcterms:created>
  <dcterms:modified xsi:type="dcterms:W3CDTF">2018-05-25T09:41:48Z</dcterms:modified>
</cp:coreProperties>
</file>