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bundeskanzlerin (Angela Merkel)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2.0076000000000001</c:v>
                </c:pt>
                <c:pt idx="1">
                  <c:v>3.5099</c:v>
                </c:pt>
                <c:pt idx="2">
                  <c:v>2.6987000000000001</c:v>
                </c:pt>
                <c:pt idx="3">
                  <c:v>2.1259000000000001</c:v>
                </c:pt>
                <c:pt idx="4">
                  <c:v>0</c:v>
                </c:pt>
                <c:pt idx="5">
                  <c:v>2.8654000000000002</c:v>
                </c:pt>
                <c:pt idx="6">
                  <c:v>1.8688</c:v>
                </c:pt>
                <c:pt idx="7">
                  <c:v>3.0989</c:v>
                </c:pt>
                <c:pt idx="8">
                  <c:v>3.4310999999999998</c:v>
                </c:pt>
                <c:pt idx="9">
                  <c:v>3.3586</c:v>
                </c:pt>
                <c:pt idx="10">
                  <c:v>2.3153999999999999</c:v>
                </c:pt>
                <c:pt idx="11">
                  <c:v>0</c:v>
                </c:pt>
                <c:pt idx="12">
                  <c:v>2.363</c:v>
                </c:pt>
                <c:pt idx="13">
                  <c:v>2.3736000000000002</c:v>
                </c:pt>
                <c:pt idx="14">
                  <c:v>3.0223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2.2829000000000002</c:v>
                </c:pt>
                <c:pt idx="19">
                  <c:v>0</c:v>
                </c:pt>
                <c:pt idx="20">
                  <c:v>2.0569000000000002</c:v>
                </c:pt>
                <c:pt idx="21">
                  <c:v>2.0415999999999999</c:v>
                </c:pt>
                <c:pt idx="22">
                  <c:v>3.0055000000000001</c:v>
                </c:pt>
                <c:pt idx="23">
                  <c:v>0</c:v>
                </c:pt>
                <c:pt idx="24">
                  <c:v>2.1219999999999999</c:v>
                </c:pt>
                <c:pt idx="25">
                  <c:v>0</c:v>
                </c:pt>
                <c:pt idx="26">
                  <c:v>3.9582000000000002</c:v>
                </c:pt>
                <c:pt idx="27">
                  <c:v>2.4142000000000001</c:v>
                </c:pt>
                <c:pt idx="28">
                  <c:v>2.5806</c:v>
                </c:pt>
                <c:pt idx="29">
                  <c:v>2.7366999999999999</c:v>
                </c:pt>
                <c:pt idx="30">
                  <c:v>0</c:v>
                </c:pt>
                <c:pt idx="31">
                  <c:v>0</c:v>
                </c:pt>
                <c:pt idx="32">
                  <c:v>2.6402000000000001</c:v>
                </c:pt>
                <c:pt idx="33">
                  <c:v>0</c:v>
                </c:pt>
                <c:pt idx="34">
                  <c:v>3.331</c:v>
                </c:pt>
                <c:pt idx="35">
                  <c:v>1.9307000000000001</c:v>
                </c:pt>
                <c:pt idx="36">
                  <c:v>0</c:v>
                </c:pt>
                <c:pt idx="37">
                  <c:v>2.3258999999999999</c:v>
                </c:pt>
                <c:pt idx="38">
                  <c:v>0</c:v>
                </c:pt>
                <c:pt idx="39">
                  <c:v>5.4516999999999998</c:v>
                </c:pt>
                <c:pt idx="40">
                  <c:v>3.6002999999999998</c:v>
                </c:pt>
                <c:pt idx="41">
                  <c:v>2.7997000000000001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D8-4962-BE39-8931A38931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(President 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1.4862</c:v>
                </c:pt>
                <c:pt idx="1">
                  <c:v>1.0590999999999999</c:v>
                </c:pt>
                <c:pt idx="2">
                  <c:v>0</c:v>
                </c:pt>
                <c:pt idx="3">
                  <c:v>1.6640999999999999</c:v>
                </c:pt>
                <c:pt idx="4">
                  <c:v>1.0279</c:v>
                </c:pt>
                <c:pt idx="5">
                  <c:v>1.1121000000000001</c:v>
                </c:pt>
                <c:pt idx="6">
                  <c:v>1.5349999999999999</c:v>
                </c:pt>
                <c:pt idx="7">
                  <c:v>1.3907</c:v>
                </c:pt>
                <c:pt idx="8">
                  <c:v>1.4738</c:v>
                </c:pt>
                <c:pt idx="9">
                  <c:v>2.5350999999999999</c:v>
                </c:pt>
                <c:pt idx="10">
                  <c:v>1.9095</c:v>
                </c:pt>
                <c:pt idx="11">
                  <c:v>1.6136999999999999</c:v>
                </c:pt>
                <c:pt idx="12">
                  <c:v>1.3129</c:v>
                </c:pt>
                <c:pt idx="13">
                  <c:v>1.2986</c:v>
                </c:pt>
                <c:pt idx="14">
                  <c:v>1.1935</c:v>
                </c:pt>
                <c:pt idx="15">
                  <c:v>1.2261</c:v>
                </c:pt>
                <c:pt idx="16">
                  <c:v>2.2130000000000001</c:v>
                </c:pt>
                <c:pt idx="17">
                  <c:v>0</c:v>
                </c:pt>
                <c:pt idx="18">
                  <c:v>0</c:v>
                </c:pt>
                <c:pt idx="19">
                  <c:v>1.1798</c:v>
                </c:pt>
                <c:pt idx="20">
                  <c:v>1.5235000000000001</c:v>
                </c:pt>
                <c:pt idx="21">
                  <c:v>1.4138999999999999</c:v>
                </c:pt>
                <c:pt idx="22">
                  <c:v>0</c:v>
                </c:pt>
                <c:pt idx="23">
                  <c:v>1.8264</c:v>
                </c:pt>
                <c:pt idx="24">
                  <c:v>1.6068</c:v>
                </c:pt>
                <c:pt idx="25">
                  <c:v>0</c:v>
                </c:pt>
                <c:pt idx="26">
                  <c:v>3.0712999999999999</c:v>
                </c:pt>
                <c:pt idx="27">
                  <c:v>1.6549</c:v>
                </c:pt>
                <c:pt idx="28">
                  <c:v>1.1702999999999999</c:v>
                </c:pt>
                <c:pt idx="29">
                  <c:v>1.1088</c:v>
                </c:pt>
                <c:pt idx="30">
                  <c:v>1.1097999999999999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1.4278999999999999</c:v>
                </c:pt>
                <c:pt idx="35">
                  <c:v>1.9681</c:v>
                </c:pt>
                <c:pt idx="36">
                  <c:v>1.4621</c:v>
                </c:pt>
                <c:pt idx="37">
                  <c:v>1.3758999999999999</c:v>
                </c:pt>
                <c:pt idx="38">
                  <c:v>1.6194</c:v>
                </c:pt>
                <c:pt idx="39">
                  <c:v>0</c:v>
                </c:pt>
                <c:pt idx="40">
                  <c:v>0</c:v>
                </c:pt>
                <c:pt idx="41">
                  <c:v>1.3609</c:v>
                </c:pt>
                <c:pt idx="42">
                  <c:v>1.0920000000000001</c:v>
                </c:pt>
                <c:pt idx="43">
                  <c:v>1.2802</c:v>
                </c:pt>
                <c:pt idx="44">
                  <c:v>1.6536999999999999</c:v>
                </c:pt>
                <c:pt idx="45">
                  <c:v>1.0893999999999999</c:v>
                </c:pt>
                <c:pt idx="46">
                  <c:v>1.2248000000000001</c:v>
                </c:pt>
                <c:pt idx="47">
                  <c:v>1.4775</c:v>
                </c:pt>
                <c:pt idx="48">
                  <c:v>1.0898000000000001</c:v>
                </c:pt>
                <c:pt idx="49">
                  <c:v>1.8132999999999999</c:v>
                </c:pt>
                <c:pt idx="50">
                  <c:v>1.5471999999999999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1.5376000000000001</c:v>
                </c:pt>
                <c:pt idx="55">
                  <c:v>1.3181</c:v>
                </c:pt>
                <c:pt idx="56">
                  <c:v>1.3741000000000001</c:v>
                </c:pt>
                <c:pt idx="57">
                  <c:v>2.4813000000000001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D8-4962-BE39-8931A3893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530992"/>
        <c:axId val="341531320"/>
      </c:lineChart>
      <c:dateAx>
        <c:axId val="34153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31320"/>
        <c:crosses val="autoZero"/>
        <c:auto val="1"/>
        <c:lblOffset val="100"/>
        <c:baseTimeUnit val="days"/>
      </c:dateAx>
      <c:valAx>
        <c:axId val="34153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3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A40D1-D8B0-41C9-9D97-7F950C48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D4FE0E-B453-44A9-99DE-B65A76A289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813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52E30-A8AF-42A3-9DFC-D44EBD7E7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06/09/2017 - 09/05/2017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22320-0FCE-4B3F-A611-4EF50AFC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663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INSTA GER USA</dc:title>
  <dc:creator>Administrator</dc:creator>
  <cp:lastModifiedBy>Administrator</cp:lastModifiedBy>
  <cp:revision>1</cp:revision>
  <dcterms:created xsi:type="dcterms:W3CDTF">2018-05-25T09:24:27Z</dcterms:created>
  <dcterms:modified xsi:type="dcterms:W3CDTF">2018-05-25T09:24:32Z</dcterms:modified>
</cp:coreProperties>
</file>