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4BF2-40DF-BE6D-709AA6877FD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4BF2-40DF-BE6D-709AA6877F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340504"/>
        <c:axId val="329342144"/>
      </c:lineChart>
      <c:catAx>
        <c:axId val="32934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42144"/>
        <c:crosses val="autoZero"/>
        <c:auto val="1"/>
        <c:lblAlgn val="ctr"/>
        <c:lblOffset val="100"/>
        <c:noMultiLvlLbl val="0"/>
      </c:catAx>
      <c:valAx>
        <c:axId val="32934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4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46ADC-EF72-4244-BEE1-EE1A5C46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CCF02-4A2C-4E06-BBDB-AE6590DC8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9771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48FA5-2ACC-495A-8339-DCAD80DF0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06/09/2017 - 09/05/2017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9938C-EA11-486F-AE9E-381EB1139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1320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INSTA GER USA</dc:title>
  <dc:creator>Administrator</dc:creator>
  <cp:lastModifiedBy>Administrator</cp:lastModifiedBy>
  <cp:revision>1</cp:revision>
  <dcterms:created xsi:type="dcterms:W3CDTF">2018-05-25T09:23:33Z</dcterms:created>
  <dcterms:modified xsi:type="dcterms:W3CDTF">2018-05-25T09:23:38Z</dcterms:modified>
</cp:coreProperties>
</file>