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bundeskanzlerin (Angela Merkel)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2.7047702159454001</c:v>
                </c:pt>
                <c:pt idx="1">
                  <c:v>2.4004257594123999</c:v>
                </c:pt>
                <c:pt idx="2">
                  <c:v>2.8179533504457002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90-4771-AD0F-42F2362CA51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realdonaldtrump (President Donald J. Trump)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1.4800667897833999</c:v>
                </c:pt>
                <c:pt idx="1">
                  <c:v>1.1855025091368001</c:v>
                </c:pt>
                <c:pt idx="2">
                  <c:v>1.6975259266806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90-4771-AD0F-42F2362CA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662208"/>
        <c:axId val="283663848"/>
      </c:barChart>
      <c:catAx>
        <c:axId val="283662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63848"/>
        <c:crosses val="autoZero"/>
        <c:auto val="1"/>
        <c:lblAlgn val="ctr"/>
        <c:lblOffset val="100"/>
        <c:noMultiLvlLbl val="0"/>
      </c:catAx>
      <c:valAx>
        <c:axId val="283663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62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35466-05E3-4F25-B8BC-852FB2A98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INSTA GER USA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6FA85C-035B-498A-860F-0A2D528C1F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4855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DABE97-2160-4781-ADBE-C79255BB07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99C97F-8A09-49A4-AC27-698B4E510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517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 By Post Type | INSTA GER USA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 | INSTA GER USA</dc:title>
  <dc:creator>Administrator</dc:creator>
  <cp:lastModifiedBy>Administrator</cp:lastModifiedBy>
  <cp:revision>1</cp:revision>
  <dcterms:created xsi:type="dcterms:W3CDTF">2018-05-25T08:27:02Z</dcterms:created>
  <dcterms:modified xsi:type="dcterms:W3CDTF">2018-05-25T08:27:10Z</dcterms:modified>
</cp:coreProperties>
</file>