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8A8A-408B-A58D-A2F03D37B4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8A8A-408B-A58D-A2F03D37B4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8A8A-408B-A58D-A2F03D37B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102848"/>
        <c:axId val="276101208"/>
      </c:barChart>
      <c:catAx>
        <c:axId val="27610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01208"/>
        <c:crosses val="autoZero"/>
        <c:auto val="1"/>
        <c:lblAlgn val="ctr"/>
        <c:lblOffset val="100"/>
        <c:noMultiLvlLbl val="0"/>
      </c:catAx>
      <c:valAx>
        <c:axId val="27610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0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D300E-004F-46B1-AAEF-8848AE87F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Posts Type Distribution | INSTA GER USA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84B0D7-BDF9-480A-92E7-AFFDF3DEA3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3761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94591-5170-4864-A693-49D6F44F5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AB39C-CEAB-4023-94CC-A6187419B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053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 | INSTA GER USA</dc:title>
  <dc:creator>Administrator</dc:creator>
  <cp:lastModifiedBy>Administrator</cp:lastModifiedBy>
  <cp:revision>1</cp:revision>
  <dcterms:created xsi:type="dcterms:W3CDTF">2018-05-24T14:02:33Z</dcterms:created>
  <dcterms:modified xsi:type="dcterms:W3CDTF">2018-05-24T14:02:38Z</dcterms:modified>
</cp:coreProperties>
</file>