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4101-4016-9624-C6B8F75A19F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Sheet1!$C$2:$C$3</c:f>
            </c:numRef>
          </c:val>
          <c:extLst>
            <c:ext xmlns:c16="http://schemas.microsoft.com/office/drawing/2014/chart" uri="{C3380CC4-5D6E-409C-BE32-E72D297353CC}">
              <c16:uniqueId val="{00000001-4101-4016-9624-C6B8F75A19F3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Sheet1!$D$2:$D$3</c:f>
            </c:numRef>
          </c:val>
          <c:extLst>
            <c:ext xmlns:c16="http://schemas.microsoft.com/office/drawing/2014/chart" uri="{C3380CC4-5D6E-409C-BE32-E72D297353CC}">
              <c16:uniqueId val="{00000002-4101-4016-9624-C6B8F75A19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6545904"/>
        <c:axId val="271572032"/>
      </c:barChart>
      <c:catAx>
        <c:axId val="276545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572032"/>
        <c:crosses val="autoZero"/>
        <c:auto val="1"/>
        <c:lblAlgn val="ctr"/>
        <c:lblOffset val="100"/>
        <c:noMultiLvlLbl val="0"/>
      </c:catAx>
      <c:valAx>
        <c:axId val="271572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545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6DE33-70C1-4792-A043-D8DB00B91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Instagram Posts Type Distribution | INSTA GER USA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55C807-DCCE-4743-9291-3165806196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64324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F78E89-5E50-4144-BA0F-8202274327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06/09/2017 - 08/05/2017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DB72F5-F1C0-4C40-BCE8-ED187BA06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6200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Posts Type Distribution | INSTA GER USA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Type Distribution | INSTA GER USA</dc:title>
  <dc:creator>Administrator</dc:creator>
  <cp:lastModifiedBy>Administrator</cp:lastModifiedBy>
  <cp:revision>1</cp:revision>
  <dcterms:created xsi:type="dcterms:W3CDTF">2018-05-24T14:00:34Z</dcterms:created>
  <dcterms:modified xsi:type="dcterms:W3CDTF">2018-05-24T14:00:38Z</dcterms:modified>
</cp:coreProperties>
</file>