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bundeskanzlerin (Angela Merkel)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Sheet1!$A$2:$A$59</c:f>
            </c:multiLvlStrRef>
          </c:cat>
          <c:val>
            <c:numRef>
              <c:f>Sheet1!$B$2:$B$59</c:f>
            </c:numRef>
          </c:val>
          <c:smooth val="0"/>
          <c:extLst>
            <c:ext xmlns:c16="http://schemas.microsoft.com/office/drawing/2014/chart" uri="{C3380CC4-5D6E-409C-BE32-E72D297353CC}">
              <c16:uniqueId val="{00000000-8A67-4CEE-AB5F-51A73513AB1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realdonaldtrump (President Donald J. Trump)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Sheet1!$A$2:$A$59</c:f>
            </c:multiLvlStrRef>
          </c:cat>
          <c:val>
            <c:numRef>
              <c:f>Sheet1!$C$2:$C$59</c:f>
            </c:numRef>
          </c:val>
          <c:smooth val="0"/>
          <c:extLst>
            <c:ext xmlns:c16="http://schemas.microsoft.com/office/drawing/2014/chart" uri="{C3380CC4-5D6E-409C-BE32-E72D297353CC}">
              <c16:uniqueId val="{00000001-8A67-4CEE-AB5F-51A73513AB1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8809520"/>
        <c:axId val="168807552"/>
      </c:lineChart>
      <c:catAx>
        <c:axId val="1688095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8807552"/>
        <c:crosses val="autoZero"/>
        <c:auto val="1"/>
        <c:lblAlgn val="ctr"/>
        <c:lblOffset val="100"/>
        <c:noMultiLvlLbl val="0"/>
      </c:catAx>
      <c:valAx>
        <c:axId val="1688075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88095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C52559-6A44-4FB5-BD6B-38D1E9324B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Rate | INSTA GER USA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9C23D0A-BC1A-44AE-845D-8A355F13A81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0869138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BA7400-EE87-4049-99FF-0E9020C12DA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06/09/2017 - 08/05/2017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ED5229-FF1A-4497-95C6-73FF566AE6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862796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Followers Change Rate | INSTA GER USA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Change Rate | INSTA GER USA</dc:title>
  <dc:creator>Administrator</dc:creator>
  <cp:lastModifiedBy>Administrator</cp:lastModifiedBy>
  <cp:revision>1</cp:revision>
  <dcterms:created xsi:type="dcterms:W3CDTF">2018-05-24T13:44:47Z</dcterms:created>
  <dcterms:modified xsi:type="dcterms:W3CDTF">2018-05-24T13:44:51Z</dcterms:modified>
</cp:coreProperties>
</file>