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Sheet1!$B$2:$B$59</c:f>
            </c:numRef>
          </c:val>
          <c:smooth val="0"/>
          <c:extLst>
            <c:ext xmlns:c16="http://schemas.microsoft.com/office/drawing/2014/chart" uri="{C3380CC4-5D6E-409C-BE32-E72D297353CC}">
              <c16:uniqueId val="{00000000-E838-46EE-AD4F-B0B8D9BB3B5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Sheet1!$C$2:$C$59</c:f>
            </c:numRef>
          </c:val>
          <c:smooth val="0"/>
          <c:extLst>
            <c:ext xmlns:c16="http://schemas.microsoft.com/office/drawing/2014/chart" uri="{C3380CC4-5D6E-409C-BE32-E72D297353CC}">
              <c16:uniqueId val="{00000001-E838-46EE-AD4F-B0B8D9BB3B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377840"/>
        <c:axId val="340299024"/>
      </c:lineChart>
      <c:catAx>
        <c:axId val="28337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99024"/>
        <c:crosses val="autoZero"/>
        <c:auto val="1"/>
        <c:lblAlgn val="ctr"/>
        <c:lblOffset val="100"/>
        <c:noMultiLvlLbl val="0"/>
      </c:catAx>
      <c:valAx>
        <c:axId val="34029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7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4E6B-2F83-42A4-9632-BDDFC2CE2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INSTA GER USA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66B6D5-3E2B-4E02-A5F4-A130BEE387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9728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C68B7-5172-4A2E-A04A-A81E5C6210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06750-B382-4CE6-A1B2-6ECA3D4E3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7620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 | INSTA GER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INSTA GER USA</dc:title>
  <dc:creator>Administrator</dc:creator>
  <cp:lastModifiedBy>Administrator</cp:lastModifiedBy>
  <cp:revision>1</cp:revision>
  <dcterms:created xsi:type="dcterms:W3CDTF">2018-05-24T13:43:36Z</dcterms:created>
  <dcterms:modified xsi:type="dcterms:W3CDTF">2018-05-24T13:43:41Z</dcterms:modified>
</cp:coreProperties>
</file>