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943</c:v>
                </c:pt>
                <c:pt idx="1">
                  <c:v>692</c:v>
                </c:pt>
                <c:pt idx="2">
                  <c:v>754</c:v>
                </c:pt>
                <c:pt idx="3">
                  <c:v>458</c:v>
                </c:pt>
                <c:pt idx="4">
                  <c:v>420</c:v>
                </c:pt>
                <c:pt idx="5">
                  <c:v>419</c:v>
                </c:pt>
                <c:pt idx="6">
                  <c:v>463</c:v>
                </c:pt>
                <c:pt idx="7">
                  <c:v>787</c:v>
                </c:pt>
                <c:pt idx="8">
                  <c:v>480</c:v>
                </c:pt>
                <c:pt idx="9">
                  <c:v>516</c:v>
                </c:pt>
                <c:pt idx="10">
                  <c:v>438</c:v>
                </c:pt>
                <c:pt idx="11">
                  <c:v>367</c:v>
                </c:pt>
                <c:pt idx="12">
                  <c:v>364</c:v>
                </c:pt>
                <c:pt idx="13">
                  <c:v>355</c:v>
                </c:pt>
                <c:pt idx="14">
                  <c:v>582</c:v>
                </c:pt>
                <c:pt idx="15">
                  <c:v>881</c:v>
                </c:pt>
                <c:pt idx="16">
                  <c:v>447</c:v>
                </c:pt>
                <c:pt idx="17">
                  <c:v>326</c:v>
                </c:pt>
                <c:pt idx="18">
                  <c:v>295</c:v>
                </c:pt>
                <c:pt idx="19">
                  <c:v>423</c:v>
                </c:pt>
                <c:pt idx="20">
                  <c:v>899</c:v>
                </c:pt>
                <c:pt idx="21">
                  <c:v>912</c:v>
                </c:pt>
                <c:pt idx="22">
                  <c:v>845</c:v>
                </c:pt>
                <c:pt idx="23">
                  <c:v>1011</c:v>
                </c:pt>
                <c:pt idx="24">
                  <c:v>644</c:v>
                </c:pt>
                <c:pt idx="25">
                  <c:v>803</c:v>
                </c:pt>
                <c:pt idx="26">
                  <c:v>977</c:v>
                </c:pt>
                <c:pt idx="27">
                  <c:v>1063</c:v>
                </c:pt>
                <c:pt idx="28">
                  <c:v>2012</c:v>
                </c:pt>
                <c:pt idx="29">
                  <c:v>2376</c:v>
                </c:pt>
                <c:pt idx="30">
                  <c:v>1623</c:v>
                </c:pt>
                <c:pt idx="31">
                  <c:v>1196</c:v>
                </c:pt>
                <c:pt idx="32">
                  <c:v>918</c:v>
                </c:pt>
                <c:pt idx="33">
                  <c:v>935</c:v>
                </c:pt>
                <c:pt idx="34">
                  <c:v>959</c:v>
                </c:pt>
                <c:pt idx="35">
                  <c:v>1136</c:v>
                </c:pt>
                <c:pt idx="36">
                  <c:v>1450</c:v>
                </c:pt>
                <c:pt idx="37">
                  <c:v>867</c:v>
                </c:pt>
                <c:pt idx="38">
                  <c:v>826</c:v>
                </c:pt>
                <c:pt idx="39">
                  <c:v>1199</c:v>
                </c:pt>
                <c:pt idx="40">
                  <c:v>1008</c:v>
                </c:pt>
                <c:pt idx="41">
                  <c:v>1165</c:v>
                </c:pt>
                <c:pt idx="42">
                  <c:v>748</c:v>
                </c:pt>
                <c:pt idx="43">
                  <c:v>726</c:v>
                </c:pt>
                <c:pt idx="44">
                  <c:v>781</c:v>
                </c:pt>
                <c:pt idx="45">
                  <c:v>725</c:v>
                </c:pt>
                <c:pt idx="46">
                  <c:v>627</c:v>
                </c:pt>
                <c:pt idx="47">
                  <c:v>941</c:v>
                </c:pt>
                <c:pt idx="48">
                  <c:v>2006</c:v>
                </c:pt>
                <c:pt idx="49">
                  <c:v>1293</c:v>
                </c:pt>
                <c:pt idx="50">
                  <c:v>1102</c:v>
                </c:pt>
                <c:pt idx="51">
                  <c:v>706</c:v>
                </c:pt>
                <c:pt idx="52">
                  <c:v>654</c:v>
                </c:pt>
                <c:pt idx="53">
                  <c:v>709</c:v>
                </c:pt>
                <c:pt idx="54">
                  <c:v>600</c:v>
                </c:pt>
                <c:pt idx="55">
                  <c:v>686</c:v>
                </c:pt>
                <c:pt idx="56">
                  <c:v>706</c:v>
                </c:pt>
                <c:pt idx="57">
                  <c:v>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5A-4AC5-B26B-C37DF3249A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6567</c:v>
                </c:pt>
                <c:pt idx="1">
                  <c:v>5816</c:v>
                </c:pt>
                <c:pt idx="2">
                  <c:v>7001</c:v>
                </c:pt>
                <c:pt idx="3">
                  <c:v>7054</c:v>
                </c:pt>
                <c:pt idx="4">
                  <c:v>6165</c:v>
                </c:pt>
                <c:pt idx="5">
                  <c:v>7831</c:v>
                </c:pt>
                <c:pt idx="6">
                  <c:v>13926</c:v>
                </c:pt>
                <c:pt idx="7">
                  <c:v>1153</c:v>
                </c:pt>
                <c:pt idx="8">
                  <c:v>1447</c:v>
                </c:pt>
                <c:pt idx="9">
                  <c:v>3266</c:v>
                </c:pt>
                <c:pt idx="10">
                  <c:v>4771</c:v>
                </c:pt>
                <c:pt idx="11">
                  <c:v>3140</c:v>
                </c:pt>
                <c:pt idx="12">
                  <c:v>4451</c:v>
                </c:pt>
                <c:pt idx="13">
                  <c:v>3452</c:v>
                </c:pt>
                <c:pt idx="14">
                  <c:v>3778</c:v>
                </c:pt>
                <c:pt idx="15">
                  <c:v>-497</c:v>
                </c:pt>
                <c:pt idx="16">
                  <c:v>-95</c:v>
                </c:pt>
                <c:pt idx="17">
                  <c:v>3474</c:v>
                </c:pt>
                <c:pt idx="18">
                  <c:v>17290</c:v>
                </c:pt>
                <c:pt idx="19">
                  <c:v>4054</c:v>
                </c:pt>
                <c:pt idx="20">
                  <c:v>1211</c:v>
                </c:pt>
                <c:pt idx="21">
                  <c:v>3367</c:v>
                </c:pt>
                <c:pt idx="22">
                  <c:v>4216</c:v>
                </c:pt>
                <c:pt idx="23">
                  <c:v>4973</c:v>
                </c:pt>
                <c:pt idx="24">
                  <c:v>6057</c:v>
                </c:pt>
                <c:pt idx="25">
                  <c:v>7641</c:v>
                </c:pt>
                <c:pt idx="26">
                  <c:v>9324</c:v>
                </c:pt>
                <c:pt idx="27">
                  <c:v>8684</c:v>
                </c:pt>
                <c:pt idx="28">
                  <c:v>-1594</c:v>
                </c:pt>
                <c:pt idx="29">
                  <c:v>35</c:v>
                </c:pt>
                <c:pt idx="30">
                  <c:v>7684</c:v>
                </c:pt>
                <c:pt idx="31">
                  <c:v>8756</c:v>
                </c:pt>
                <c:pt idx="32">
                  <c:v>7485</c:v>
                </c:pt>
                <c:pt idx="33">
                  <c:v>6480</c:v>
                </c:pt>
                <c:pt idx="34">
                  <c:v>3965</c:v>
                </c:pt>
                <c:pt idx="35">
                  <c:v>6457</c:v>
                </c:pt>
                <c:pt idx="36">
                  <c:v>4576</c:v>
                </c:pt>
                <c:pt idx="37">
                  <c:v>5028</c:v>
                </c:pt>
                <c:pt idx="38">
                  <c:v>3808</c:v>
                </c:pt>
                <c:pt idx="39">
                  <c:v>6483</c:v>
                </c:pt>
                <c:pt idx="40">
                  <c:v>6704</c:v>
                </c:pt>
                <c:pt idx="41">
                  <c:v>7512</c:v>
                </c:pt>
                <c:pt idx="42">
                  <c:v>1087</c:v>
                </c:pt>
                <c:pt idx="43">
                  <c:v>3403</c:v>
                </c:pt>
                <c:pt idx="44">
                  <c:v>2955</c:v>
                </c:pt>
                <c:pt idx="45">
                  <c:v>5478</c:v>
                </c:pt>
                <c:pt idx="46">
                  <c:v>2736</c:v>
                </c:pt>
                <c:pt idx="47">
                  <c:v>3489</c:v>
                </c:pt>
                <c:pt idx="48">
                  <c:v>12465</c:v>
                </c:pt>
                <c:pt idx="49">
                  <c:v>3836</c:v>
                </c:pt>
                <c:pt idx="50">
                  <c:v>7733</c:v>
                </c:pt>
                <c:pt idx="51">
                  <c:v>6826</c:v>
                </c:pt>
                <c:pt idx="52">
                  <c:v>8011</c:v>
                </c:pt>
                <c:pt idx="53">
                  <c:v>7227</c:v>
                </c:pt>
                <c:pt idx="54">
                  <c:v>5437</c:v>
                </c:pt>
                <c:pt idx="55">
                  <c:v>3138</c:v>
                </c:pt>
                <c:pt idx="56">
                  <c:v>4425</c:v>
                </c:pt>
                <c:pt idx="57">
                  <c:v>4912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5A-4AC5-B26B-C37DF3249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73192"/>
        <c:axId val="279973520"/>
      </c:lineChart>
      <c:dateAx>
        <c:axId val="279973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3520"/>
        <c:crosses val="autoZero"/>
        <c:auto val="1"/>
        <c:lblOffset val="100"/>
        <c:baseTimeUnit val="days"/>
      </c:dateAx>
      <c:valAx>
        <c:axId val="27997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5C1AE-4E2D-4499-8867-1FD4D513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Followers Change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9BDA84-CD1E-4E46-A47A-6C53C9DCF2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0436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5C3A6-F28D-4CFB-869B-83486D6E8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4FB28-78DE-4684-8CBB-61C0B8CE7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70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INSTA GER USA</dc:title>
  <dc:creator>Administrator</dc:creator>
  <cp:lastModifiedBy>Administrator</cp:lastModifiedBy>
  <cp:revision>1</cp:revision>
  <dcterms:created xsi:type="dcterms:W3CDTF">2018-05-24T13:36:06Z</dcterms:created>
  <dcterms:modified xsi:type="dcterms:W3CDTF">2018-05-24T13:36:11Z</dcterms:modified>
</cp:coreProperties>
</file>