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bundeskanzlerin (Angela Merkel)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0.33051536563480999</c:v>
                </c:pt>
                <c:pt idx="1">
                  <c:v>0.24174250231437</c:v>
                </c:pt>
                <c:pt idx="2">
                  <c:v>0.26276629482099001</c:v>
                </c:pt>
                <c:pt idx="3">
                  <c:v>0.15919305111904</c:v>
                </c:pt>
                <c:pt idx="4">
                  <c:v>0.14575286560545</c:v>
                </c:pt>
                <c:pt idx="5">
                  <c:v>0.14519421025092</c:v>
                </c:pt>
                <c:pt idx="6">
                  <c:v>0.16020872116762</c:v>
                </c:pt>
                <c:pt idx="7">
                  <c:v>0.27188464076335001</c:v>
                </c:pt>
                <c:pt idx="8">
                  <c:v>0.16537581654309</c:v>
                </c:pt>
                <c:pt idx="9">
                  <c:v>0.17748548471423001</c:v>
                </c:pt>
                <c:pt idx="10">
                  <c:v>0.15038936424440999</c:v>
                </c:pt>
                <c:pt idx="11">
                  <c:v>0.12582195678856001</c:v>
                </c:pt>
                <c:pt idx="12">
                  <c:v>0.12463661919746</c:v>
                </c:pt>
                <c:pt idx="13">
                  <c:v>0.12140363116551001</c:v>
                </c:pt>
                <c:pt idx="14">
                  <c:v>0.19879221772871</c:v>
                </c:pt>
                <c:pt idx="15">
                  <c:v>0.30032384523606998</c:v>
                </c:pt>
                <c:pt idx="16">
                  <c:v>0.15192144947337</c:v>
                </c:pt>
                <c:pt idx="17">
                  <c:v>0.11062922919253999</c:v>
                </c:pt>
                <c:pt idx="18">
                  <c:v>9.9998644086182004E-2</c:v>
                </c:pt>
                <c:pt idx="19">
                  <c:v>0.14324464356465999</c:v>
                </c:pt>
                <c:pt idx="20">
                  <c:v>0.3040017313558</c:v>
                </c:pt>
                <c:pt idx="21">
                  <c:v>0.30746305892031001</c:v>
                </c:pt>
                <c:pt idx="22">
                  <c:v>0.28400211069024001</c:v>
                </c:pt>
                <c:pt idx="23">
                  <c:v>0.33883195141733002</c:v>
                </c:pt>
                <c:pt idx="24">
                  <c:v>0.21510476336806</c:v>
                </c:pt>
                <c:pt idx="25">
                  <c:v>0.26763722657173999</c:v>
                </c:pt>
                <c:pt idx="26">
                  <c:v>0.32476166416252999</c:v>
                </c:pt>
                <c:pt idx="27">
                  <c:v>0.35220484207107999</c:v>
                </c:pt>
                <c:pt idx="28">
                  <c:v>0.66429826067433995</c:v>
                </c:pt>
                <c:pt idx="29">
                  <c:v>0.77930256356433003</c:v>
                </c:pt>
                <c:pt idx="30">
                  <c:v>0.52821026869401999</c:v>
                </c:pt>
                <c:pt idx="31">
                  <c:v>0.38719661235337999</c:v>
                </c:pt>
                <c:pt idx="32">
                  <c:v>0.29604976732035998</c:v>
                </c:pt>
                <c:pt idx="33">
                  <c:v>0.30064212012180003</c:v>
                </c:pt>
                <c:pt idx="34">
                  <c:v>0.30743485843250001</c:v>
                </c:pt>
                <c:pt idx="35">
                  <c:v>0.36306109078124998</c:v>
                </c:pt>
                <c:pt idx="36">
                  <c:v>0.46173785390613997</c:v>
                </c:pt>
                <c:pt idx="37">
                  <c:v>0.27481845182435999</c:v>
                </c:pt>
                <c:pt idx="38">
                  <c:v>0.26110485920568</c:v>
                </c:pt>
                <c:pt idx="39">
                  <c:v>0.37802594159672998</c:v>
                </c:pt>
                <c:pt idx="40">
                  <c:v>0.31660976276254998</c:v>
                </c:pt>
                <c:pt idx="41">
                  <c:v>0.36476809829013002</c:v>
                </c:pt>
                <c:pt idx="42">
                  <c:v>0.23335184341717</c:v>
                </c:pt>
                <c:pt idx="43">
                  <c:v>0.22596126911799999</c:v>
                </c:pt>
                <c:pt idx="44">
                  <c:v>0.24253151978137999</c:v>
                </c:pt>
                <c:pt idx="45">
                  <c:v>0.22459657807752001</c:v>
                </c:pt>
                <c:pt idx="46">
                  <c:v>0.19380204373064</c:v>
                </c:pt>
                <c:pt idx="47">
                  <c:v>0.29029501500833998</c:v>
                </c:pt>
                <c:pt idx="48">
                  <c:v>0.61705229871974998</c:v>
                </c:pt>
                <c:pt idx="49">
                  <c:v>0.39529195964537001</c:v>
                </c:pt>
                <c:pt idx="50">
                  <c:v>0.33557353536767998</c:v>
                </c:pt>
                <c:pt idx="51">
                  <c:v>0.21426728781924001</c:v>
                </c:pt>
                <c:pt idx="52">
                  <c:v>0.19806118091708</c:v>
                </c:pt>
                <c:pt idx="53">
                  <c:v>0.21429327046591001</c:v>
                </c:pt>
                <c:pt idx="54">
                  <c:v>0.18096053853856001</c:v>
                </c:pt>
                <c:pt idx="55">
                  <c:v>0.20652448790357</c:v>
                </c:pt>
                <c:pt idx="56">
                  <c:v>0.21210755595614</c:v>
                </c:pt>
                <c:pt idx="57">
                  <c:v>0.17058604851959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83-4535-9B72-87D89B7B5D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(President 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9.3964844241859996E-2</c:v>
                </c:pt>
                <c:pt idx="1">
                  <c:v>8.3140931741667007E-2</c:v>
                </c:pt>
                <c:pt idx="2">
                  <c:v>9.9997614683381003E-2</c:v>
                </c:pt>
                <c:pt idx="3">
                  <c:v>0.10065397975619</c:v>
                </c:pt>
                <c:pt idx="4">
                  <c:v>8.7880326524234997E-2</c:v>
                </c:pt>
                <c:pt idx="5">
                  <c:v>0.11153067050712</c:v>
                </c:pt>
                <c:pt idx="6">
                  <c:v>0.19811592128739999</c:v>
                </c:pt>
                <c:pt idx="7">
                  <c:v>1.6370529979225001E-2</c:v>
                </c:pt>
                <c:pt idx="8">
                  <c:v>2.0541439408360999E-2</c:v>
                </c:pt>
                <c:pt idx="9">
                  <c:v>4.6354224621275003E-2</c:v>
                </c:pt>
                <c:pt idx="10">
                  <c:v>6.7683263323501996E-2</c:v>
                </c:pt>
                <c:pt idx="11">
                  <c:v>4.4515133089615001E-2</c:v>
                </c:pt>
                <c:pt idx="12">
                  <c:v>6.3072833038658002E-2</c:v>
                </c:pt>
                <c:pt idx="13">
                  <c:v>4.8885683971897E-2</c:v>
                </c:pt>
                <c:pt idx="14">
                  <c:v>5.347620832451E-2</c:v>
                </c:pt>
                <c:pt idx="15">
                  <c:v>-7.0310932770016E-3</c:v>
                </c:pt>
                <c:pt idx="16">
                  <c:v>-1.3440660544799001E-3</c:v>
                </c:pt>
                <c:pt idx="17">
                  <c:v>4.9151034025136001E-2</c:v>
                </c:pt>
                <c:pt idx="18">
                  <c:v>0.24450313399564</c:v>
                </c:pt>
                <c:pt idx="19">
                  <c:v>5.7189014630738999E-2</c:v>
                </c:pt>
                <c:pt idx="20">
                  <c:v>1.7073584753500001E-2</c:v>
                </c:pt>
                <c:pt idx="21">
                  <c:v>4.7462383558928997E-2</c:v>
                </c:pt>
                <c:pt idx="22">
                  <c:v>5.9401984330613E-2</c:v>
                </c:pt>
                <c:pt idx="23">
                  <c:v>7.0026255973635002E-2</c:v>
                </c:pt>
                <c:pt idx="24">
                  <c:v>8.5230690647209006E-2</c:v>
                </c:pt>
                <c:pt idx="25">
                  <c:v>0.10742828413368</c:v>
                </c:pt>
                <c:pt idx="26">
                  <c:v>0.13094966738026001</c:v>
                </c:pt>
                <c:pt idx="27">
                  <c:v>0.12180177420469999</c:v>
                </c:pt>
                <c:pt idx="28">
                  <c:v>-2.2330243569163001E-2</c:v>
                </c:pt>
                <c:pt idx="29">
                  <c:v>4.9042226337721003E-4</c:v>
                </c:pt>
                <c:pt idx="30">
                  <c:v>0.10766817687959</c:v>
                </c:pt>
                <c:pt idx="31">
                  <c:v>0.12255708156261</c:v>
                </c:pt>
                <c:pt idx="32">
                  <c:v>0.1046387467843</c:v>
                </c:pt>
                <c:pt idx="33">
                  <c:v>9.0494363164771996E-2</c:v>
                </c:pt>
                <c:pt idx="34">
                  <c:v>5.5321873543266002E-2</c:v>
                </c:pt>
                <c:pt idx="35">
                  <c:v>9.0041823360170997E-2</c:v>
                </c:pt>
                <c:pt idx="36">
                  <c:v>6.3754176379217001E-2</c:v>
                </c:pt>
                <c:pt idx="37">
                  <c:v>7.0006940823388999E-2</c:v>
                </c:pt>
                <c:pt idx="38">
                  <c:v>5.2983280074098998E-2</c:v>
                </c:pt>
                <c:pt idx="39">
                  <c:v>9.0154597821911001E-2</c:v>
                </c:pt>
                <c:pt idx="40">
                  <c:v>9.3143918469061004E-2</c:v>
                </c:pt>
                <c:pt idx="41">
                  <c:v>0.10427297086909</c:v>
                </c:pt>
                <c:pt idx="42">
                  <c:v>1.5072770838417999E-2</c:v>
                </c:pt>
                <c:pt idx="43">
                  <c:v>4.7180229168639003E-2</c:v>
                </c:pt>
                <c:pt idx="44">
                  <c:v>4.0949700464374003E-2</c:v>
                </c:pt>
                <c:pt idx="45">
                  <c:v>7.5881772375460996E-2</c:v>
                </c:pt>
                <c:pt idx="46">
                  <c:v>3.7870593027740998E-2</c:v>
                </c:pt>
                <c:pt idx="47">
                  <c:v>4.8275029025206001E-2</c:v>
                </c:pt>
                <c:pt idx="48">
                  <c:v>0.17238689677033001</c:v>
                </c:pt>
                <c:pt idx="49">
                  <c:v>5.2959337693504999E-2</c:v>
                </c:pt>
                <c:pt idx="50">
                  <c:v>0.10670432387777</c:v>
                </c:pt>
                <c:pt idx="51">
                  <c:v>9.4088626358433999E-2</c:v>
                </c:pt>
                <c:pt idx="52">
                  <c:v>0.11031870275892</c:v>
                </c:pt>
                <c:pt idx="53">
                  <c:v>9.9412644182378995E-2</c:v>
                </c:pt>
                <c:pt idx="54">
                  <c:v>7.4715614807681005E-2</c:v>
                </c:pt>
                <c:pt idx="55">
                  <c:v>4.3090408978514003E-2</c:v>
                </c:pt>
                <c:pt idx="56">
                  <c:v>6.0737072165662001E-2</c:v>
                </c:pt>
                <c:pt idx="57">
                  <c:v>6.7380656538900005E-2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83-4535-9B72-87D89B7B5D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899272"/>
        <c:axId val="350897632"/>
      </c:lineChart>
      <c:dateAx>
        <c:axId val="35089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97632"/>
        <c:crosses val="autoZero"/>
        <c:auto val="1"/>
        <c:lblOffset val="100"/>
        <c:baseTimeUnit val="days"/>
      </c:dateAx>
      <c:valAx>
        <c:axId val="35089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9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02272-FF7F-4DF4-A44B-8490770F9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INSTA GER USA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64266C-CD42-4C28-A598-03BB8FCBAC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8406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890D5-613B-4174-980C-43A0F3877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35246-AE67-4818-92CC-644DFCCA3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7825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INSTA GER USA</dc:title>
  <dc:creator>Administrator</dc:creator>
  <cp:lastModifiedBy>Administrator</cp:lastModifiedBy>
  <cp:revision>1</cp:revision>
  <dcterms:created xsi:type="dcterms:W3CDTF">2018-05-24T13:31:08Z</dcterms:created>
  <dcterms:modified xsi:type="dcterms:W3CDTF">2018-05-24T13:31:13Z</dcterms:modified>
</cp:coreProperties>
</file>