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751F-4641-88FB-BA4EBD0A869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751F-4641-88FB-BA4EBD0A869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751F-4641-88FB-BA4EBD0A8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135856"/>
        <c:axId val="283137496"/>
      </c:barChart>
      <c:catAx>
        <c:axId val="28313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37496"/>
        <c:crosses val="autoZero"/>
        <c:auto val="1"/>
        <c:lblAlgn val="ctr"/>
        <c:lblOffset val="100"/>
        <c:noMultiLvlLbl val="0"/>
      </c:catAx>
      <c:valAx>
        <c:axId val="28313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3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A2269-7D25-4D69-A066-8BF35A578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0D6C4-5C2E-4F1E-928A-1D08C709C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70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F9C4-F3D0-4D54-B7BA-61B811B9F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5B126-2D96-4562-A052-AF0786001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100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Twitter Seilbert u Trump</dc:title>
  <dc:creator>Administrator</dc:creator>
  <cp:lastModifiedBy>Administrator</cp:lastModifiedBy>
  <cp:revision>1</cp:revision>
  <dcterms:created xsi:type="dcterms:W3CDTF">2018-05-24T09:42:55Z</dcterms:created>
  <dcterms:modified xsi:type="dcterms:W3CDTF">2018-05-24T09:43:00Z</dcterms:modified>
</cp:coreProperties>
</file>