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809C-41BF-86C9-C7B436FCA0A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809C-41BF-86C9-C7B436FCA0A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809C-41BF-86C9-C7B436FCA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877952"/>
        <c:axId val="280879264"/>
      </c:barChart>
      <c:catAx>
        <c:axId val="28087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79264"/>
        <c:crosses val="autoZero"/>
        <c:auto val="1"/>
        <c:lblAlgn val="ctr"/>
        <c:lblOffset val="100"/>
        <c:noMultiLvlLbl val="0"/>
      </c:catAx>
      <c:valAx>
        <c:axId val="28087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7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5358C-4303-4DCC-B68D-6505D527A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Twitter Seilbert u Trump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03EFF0-9FB2-46B8-B1F0-246A28956B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6091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3F53B-2DB4-4744-9212-03D99642F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982A6-277E-4255-BB76-6920CC46C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3408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Interactions Distribution | Twitter Seilbert u Trump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Twitter Seilbert u Trump</dc:title>
  <dc:creator>Administrator</dc:creator>
  <cp:lastModifiedBy>Administrator</cp:lastModifiedBy>
  <cp:revision>1</cp:revision>
  <dcterms:created xsi:type="dcterms:W3CDTF">2018-05-24T09:41:46Z</dcterms:created>
  <dcterms:modified xsi:type="dcterms:W3CDTF">2018-05-24T09:41:50Z</dcterms:modified>
</cp:coreProperties>
</file>