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@RegSprecher</c:v>
                </c:pt>
                <c:pt idx="1">
                  <c:v>@realDonaldTrump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10524</c:v>
                </c:pt>
                <c:pt idx="1">
                  <c:v>8064517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2E-41D7-8500-5135C1FFCF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@RegSprecher</c:v>
                </c:pt>
                <c:pt idx="1">
                  <c:v>@realDonaldTrump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29054</c:v>
                </c:pt>
                <c:pt idx="1">
                  <c:v>33373112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2E-41D7-8500-5135C1FFCF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@RegSprecher</c:v>
                </c:pt>
                <c:pt idx="1">
                  <c:v>@realDonaldTrump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4716</c:v>
                </c:pt>
                <c:pt idx="1">
                  <c:v>1283159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2E-41D7-8500-5135C1FFCF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113192"/>
        <c:axId val="279115488"/>
      </c:barChart>
      <c:catAx>
        <c:axId val="27911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15488"/>
        <c:crosses val="autoZero"/>
        <c:auto val="1"/>
        <c:lblAlgn val="ctr"/>
        <c:lblOffset val="100"/>
        <c:noMultiLvlLbl val="0"/>
      </c:catAx>
      <c:valAx>
        <c:axId val="27911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1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4FA0D-0C40-45C7-A0A4-CCDB7E539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Twitter Seilbert u Trump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91289B-DDC7-420A-827C-3E19954106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6061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F6C58-85BD-4868-A144-AB0E61B22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A15DB-752F-4040-AA5A-F532B5C45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0551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Interactions Distribution | Twitter Seilbert u Trump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Twitter Seilbert u Trump</dc:title>
  <dc:creator>Administrator</dc:creator>
  <cp:lastModifiedBy>Administrator</cp:lastModifiedBy>
  <cp:revision>1</cp:revision>
  <dcterms:created xsi:type="dcterms:W3CDTF">2018-05-24T09:39:23Z</dcterms:created>
  <dcterms:modified xsi:type="dcterms:W3CDTF">2018-05-24T09:39:27Z</dcterms:modified>
</cp:coreProperties>
</file>