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@RegSprecher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Sheet1!$B$2:$B$59</c:f>
              <c:numCache>
                <c:formatCode>General</c:formatCode>
                <c:ptCount val="58"/>
                <c:pt idx="0">
                  <c:v>8</c:v>
                </c:pt>
                <c:pt idx="1">
                  <c:v>69</c:v>
                </c:pt>
                <c:pt idx="2">
                  <c:v>27</c:v>
                </c:pt>
                <c:pt idx="3">
                  <c:v>34</c:v>
                </c:pt>
                <c:pt idx="4">
                  <c:v>15</c:v>
                </c:pt>
                <c:pt idx="5">
                  <c:v>23</c:v>
                </c:pt>
                <c:pt idx="6">
                  <c:v>11</c:v>
                </c:pt>
                <c:pt idx="7">
                  <c:v>20</c:v>
                </c:pt>
                <c:pt idx="8">
                  <c:v>38</c:v>
                </c:pt>
                <c:pt idx="9">
                  <c:v>24</c:v>
                </c:pt>
                <c:pt idx="10">
                  <c:v>21</c:v>
                </c:pt>
                <c:pt idx="11">
                  <c:v>51</c:v>
                </c:pt>
                <c:pt idx="12">
                  <c:v>35</c:v>
                </c:pt>
                <c:pt idx="13">
                  <c:v>26</c:v>
                </c:pt>
                <c:pt idx="14">
                  <c:v>20</c:v>
                </c:pt>
                <c:pt idx="15">
                  <c:v>23</c:v>
                </c:pt>
                <c:pt idx="16">
                  <c:v>13</c:v>
                </c:pt>
                <c:pt idx="17">
                  <c:v>10</c:v>
                </c:pt>
                <c:pt idx="18">
                  <c:v>10</c:v>
                </c:pt>
                <c:pt idx="19">
                  <c:v>13</c:v>
                </c:pt>
                <c:pt idx="20">
                  <c:v>50</c:v>
                </c:pt>
                <c:pt idx="21">
                  <c:v>34</c:v>
                </c:pt>
                <c:pt idx="22">
                  <c:v>29</c:v>
                </c:pt>
                <c:pt idx="23">
                  <c:v>24</c:v>
                </c:pt>
                <c:pt idx="24">
                  <c:v>2</c:v>
                </c:pt>
                <c:pt idx="25">
                  <c:v>5</c:v>
                </c:pt>
                <c:pt idx="26">
                  <c:v>42</c:v>
                </c:pt>
                <c:pt idx="27">
                  <c:v>35</c:v>
                </c:pt>
                <c:pt idx="28">
                  <c:v>120</c:v>
                </c:pt>
                <c:pt idx="29">
                  <c:v>73</c:v>
                </c:pt>
                <c:pt idx="30">
                  <c:v>22</c:v>
                </c:pt>
                <c:pt idx="31">
                  <c:v>36</c:v>
                </c:pt>
                <c:pt idx="32">
                  <c:v>55</c:v>
                </c:pt>
                <c:pt idx="33">
                  <c:v>50</c:v>
                </c:pt>
                <c:pt idx="34">
                  <c:v>31</c:v>
                </c:pt>
                <c:pt idx="35">
                  <c:v>11</c:v>
                </c:pt>
                <c:pt idx="36">
                  <c:v>17</c:v>
                </c:pt>
                <c:pt idx="37">
                  <c:v>9</c:v>
                </c:pt>
                <c:pt idx="38">
                  <c:v>13</c:v>
                </c:pt>
                <c:pt idx="39">
                  <c:v>58</c:v>
                </c:pt>
                <c:pt idx="40">
                  <c:v>18</c:v>
                </c:pt>
                <c:pt idx="41">
                  <c:v>25</c:v>
                </c:pt>
                <c:pt idx="42">
                  <c:v>15</c:v>
                </c:pt>
                <c:pt idx="43">
                  <c:v>9</c:v>
                </c:pt>
                <c:pt idx="44">
                  <c:v>8</c:v>
                </c:pt>
                <c:pt idx="45">
                  <c:v>7</c:v>
                </c:pt>
                <c:pt idx="46">
                  <c:v>6</c:v>
                </c:pt>
                <c:pt idx="47">
                  <c:v>8</c:v>
                </c:pt>
                <c:pt idx="48">
                  <c:v>4</c:v>
                </c:pt>
                <c:pt idx="49">
                  <c:v>4</c:v>
                </c:pt>
                <c:pt idx="50">
                  <c:v>15</c:v>
                </c:pt>
                <c:pt idx="51">
                  <c:v>9</c:v>
                </c:pt>
                <c:pt idx="52">
                  <c:v>10</c:v>
                </c:pt>
                <c:pt idx="53">
                  <c:v>3</c:v>
                </c:pt>
                <c:pt idx="54">
                  <c:v>10</c:v>
                </c:pt>
                <c:pt idx="55">
                  <c:v>6</c:v>
                </c:pt>
                <c:pt idx="56">
                  <c:v>4</c:v>
                </c:pt>
                <c:pt idx="57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48-40C2-A524-7FD97AE1ED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@realDonaldTrump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Sheet1!$C$2:$C$59</c:f>
              <c:numCache>
                <c:formatCode>General</c:formatCode>
                <c:ptCount val="58"/>
                <c:pt idx="0">
                  <c:v>3901</c:v>
                </c:pt>
                <c:pt idx="1">
                  <c:v>1269</c:v>
                </c:pt>
                <c:pt idx="2">
                  <c:v>903</c:v>
                </c:pt>
                <c:pt idx="3">
                  <c:v>1506</c:v>
                </c:pt>
                <c:pt idx="4">
                  <c:v>2792</c:v>
                </c:pt>
                <c:pt idx="5">
                  <c:v>3243</c:v>
                </c:pt>
                <c:pt idx="6">
                  <c:v>3973</c:v>
                </c:pt>
                <c:pt idx="7">
                  <c:v>2938</c:v>
                </c:pt>
                <c:pt idx="8">
                  <c:v>2824</c:v>
                </c:pt>
                <c:pt idx="9">
                  <c:v>6275</c:v>
                </c:pt>
                <c:pt idx="10">
                  <c:v>4104</c:v>
                </c:pt>
                <c:pt idx="11">
                  <c:v>8381</c:v>
                </c:pt>
                <c:pt idx="12">
                  <c:v>3998</c:v>
                </c:pt>
                <c:pt idx="13">
                  <c:v>6156</c:v>
                </c:pt>
                <c:pt idx="14">
                  <c:v>4565</c:v>
                </c:pt>
                <c:pt idx="15">
                  <c:v>4989</c:v>
                </c:pt>
                <c:pt idx="16">
                  <c:v>1372</c:v>
                </c:pt>
                <c:pt idx="17">
                  <c:v>3582</c:v>
                </c:pt>
                <c:pt idx="18">
                  <c:v>3710</c:v>
                </c:pt>
                <c:pt idx="19">
                  <c:v>2950</c:v>
                </c:pt>
                <c:pt idx="20">
                  <c:v>3136</c:v>
                </c:pt>
                <c:pt idx="21">
                  <c:v>5334</c:v>
                </c:pt>
                <c:pt idx="22">
                  <c:v>4828</c:v>
                </c:pt>
                <c:pt idx="23">
                  <c:v>4069</c:v>
                </c:pt>
                <c:pt idx="24">
                  <c:v>990</c:v>
                </c:pt>
                <c:pt idx="25">
                  <c:v>2237</c:v>
                </c:pt>
                <c:pt idx="26">
                  <c:v>2168</c:v>
                </c:pt>
                <c:pt idx="27">
                  <c:v>2774</c:v>
                </c:pt>
                <c:pt idx="28">
                  <c:v>6349</c:v>
                </c:pt>
                <c:pt idx="29">
                  <c:v>2626</c:v>
                </c:pt>
                <c:pt idx="30">
                  <c:v>5153</c:v>
                </c:pt>
                <c:pt idx="31">
                  <c:v>8604</c:v>
                </c:pt>
                <c:pt idx="32">
                  <c:v>3321</c:v>
                </c:pt>
                <c:pt idx="33">
                  <c:v>4674</c:v>
                </c:pt>
                <c:pt idx="34">
                  <c:v>4758</c:v>
                </c:pt>
                <c:pt idx="35">
                  <c:v>2816</c:v>
                </c:pt>
                <c:pt idx="36">
                  <c:v>5810</c:v>
                </c:pt>
                <c:pt idx="37">
                  <c:v>5423</c:v>
                </c:pt>
                <c:pt idx="38">
                  <c:v>3478</c:v>
                </c:pt>
                <c:pt idx="39">
                  <c:v>7702</c:v>
                </c:pt>
                <c:pt idx="40">
                  <c:v>7333</c:v>
                </c:pt>
                <c:pt idx="41">
                  <c:v>3025</c:v>
                </c:pt>
                <c:pt idx="42">
                  <c:v>2207</c:v>
                </c:pt>
                <c:pt idx="43">
                  <c:v>2687</c:v>
                </c:pt>
                <c:pt idx="44">
                  <c:v>3715</c:v>
                </c:pt>
                <c:pt idx="45">
                  <c:v>4257</c:v>
                </c:pt>
                <c:pt idx="46">
                  <c:v>5454</c:v>
                </c:pt>
                <c:pt idx="47">
                  <c:v>3797</c:v>
                </c:pt>
                <c:pt idx="48">
                  <c:v>5919</c:v>
                </c:pt>
                <c:pt idx="49">
                  <c:v>3858</c:v>
                </c:pt>
                <c:pt idx="50">
                  <c:v>5315</c:v>
                </c:pt>
                <c:pt idx="51">
                  <c:v>6856</c:v>
                </c:pt>
                <c:pt idx="52">
                  <c:v>5449</c:v>
                </c:pt>
                <c:pt idx="53">
                  <c:v>6551</c:v>
                </c:pt>
                <c:pt idx="54">
                  <c:v>3234</c:v>
                </c:pt>
                <c:pt idx="55">
                  <c:v>6315</c:v>
                </c:pt>
                <c:pt idx="56">
                  <c:v>2167</c:v>
                </c:pt>
                <c:pt idx="57">
                  <c:v>1121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48-40C2-A524-7FD97AE1ED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053712"/>
        <c:axId val="280054040"/>
      </c:lineChart>
      <c:dateAx>
        <c:axId val="280053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54040"/>
        <c:crosses val="autoZero"/>
        <c:auto val="1"/>
        <c:lblOffset val="100"/>
        <c:baseTimeUnit val="days"/>
      </c:dateAx>
      <c:valAx>
        <c:axId val="28005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5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07BFE-593D-4927-81B7-6826CA962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User Questions | Twitter Seilbert u Trump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5FDD2E-9C26-4C9C-A30B-2AAE677A62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1129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08823-3B73-4C11-8357-17CF4CA2D2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D551B-C2D9-4F0C-AD05-B6171AF16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1325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User Questions | Twitter Seilbert u Trump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User Questions | Twitter Seilbert u Trump</dc:title>
  <dc:creator>Administrator</dc:creator>
  <cp:lastModifiedBy>Administrator</cp:lastModifiedBy>
  <cp:revision>1</cp:revision>
  <dcterms:created xsi:type="dcterms:W3CDTF">2018-05-24T09:25:30Z</dcterms:created>
  <dcterms:modified xsi:type="dcterms:W3CDTF">2018-05-24T09:25:35Z</dcterms:modified>
</cp:coreProperties>
</file>