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@RegSprecher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Sheet1!$A$2:$A$59</c:f>
              <c:numCache>
                <c:formatCode>m/d/yyyy</c:formatCode>
                <c:ptCount val="58"/>
                <c:pt idx="0">
                  <c:v>42895</c:v>
                </c:pt>
                <c:pt idx="1">
                  <c:v>42896</c:v>
                </c:pt>
                <c:pt idx="2">
                  <c:v>42897</c:v>
                </c:pt>
                <c:pt idx="3">
                  <c:v>42898</c:v>
                </c:pt>
                <c:pt idx="4">
                  <c:v>42899</c:v>
                </c:pt>
                <c:pt idx="5">
                  <c:v>42900</c:v>
                </c:pt>
                <c:pt idx="6">
                  <c:v>42901</c:v>
                </c:pt>
                <c:pt idx="7">
                  <c:v>42902</c:v>
                </c:pt>
                <c:pt idx="8">
                  <c:v>42903</c:v>
                </c:pt>
                <c:pt idx="9">
                  <c:v>42904</c:v>
                </c:pt>
                <c:pt idx="10">
                  <c:v>42905</c:v>
                </c:pt>
                <c:pt idx="11">
                  <c:v>42906</c:v>
                </c:pt>
                <c:pt idx="12">
                  <c:v>42907</c:v>
                </c:pt>
                <c:pt idx="13">
                  <c:v>42908</c:v>
                </c:pt>
                <c:pt idx="14">
                  <c:v>42909</c:v>
                </c:pt>
                <c:pt idx="15">
                  <c:v>42910</c:v>
                </c:pt>
                <c:pt idx="16">
                  <c:v>42911</c:v>
                </c:pt>
                <c:pt idx="17">
                  <c:v>42912</c:v>
                </c:pt>
                <c:pt idx="18">
                  <c:v>42913</c:v>
                </c:pt>
                <c:pt idx="19">
                  <c:v>42914</c:v>
                </c:pt>
                <c:pt idx="20">
                  <c:v>42915</c:v>
                </c:pt>
                <c:pt idx="21">
                  <c:v>42916</c:v>
                </c:pt>
                <c:pt idx="22">
                  <c:v>42917</c:v>
                </c:pt>
                <c:pt idx="23">
                  <c:v>42918</c:v>
                </c:pt>
                <c:pt idx="24">
                  <c:v>42919</c:v>
                </c:pt>
                <c:pt idx="25">
                  <c:v>42920</c:v>
                </c:pt>
                <c:pt idx="26">
                  <c:v>42921</c:v>
                </c:pt>
                <c:pt idx="27">
                  <c:v>42922</c:v>
                </c:pt>
                <c:pt idx="28">
                  <c:v>42923</c:v>
                </c:pt>
                <c:pt idx="29">
                  <c:v>42924</c:v>
                </c:pt>
                <c:pt idx="30">
                  <c:v>42925</c:v>
                </c:pt>
                <c:pt idx="31">
                  <c:v>42926</c:v>
                </c:pt>
                <c:pt idx="32">
                  <c:v>42927</c:v>
                </c:pt>
                <c:pt idx="33">
                  <c:v>42928</c:v>
                </c:pt>
                <c:pt idx="34">
                  <c:v>42929</c:v>
                </c:pt>
                <c:pt idx="35">
                  <c:v>42930</c:v>
                </c:pt>
                <c:pt idx="36">
                  <c:v>42931</c:v>
                </c:pt>
                <c:pt idx="37">
                  <c:v>42932</c:v>
                </c:pt>
                <c:pt idx="38">
                  <c:v>42933</c:v>
                </c:pt>
                <c:pt idx="39">
                  <c:v>42934</c:v>
                </c:pt>
                <c:pt idx="40">
                  <c:v>42935</c:v>
                </c:pt>
                <c:pt idx="41">
                  <c:v>42936</c:v>
                </c:pt>
                <c:pt idx="42">
                  <c:v>42937</c:v>
                </c:pt>
                <c:pt idx="43">
                  <c:v>42938</c:v>
                </c:pt>
                <c:pt idx="44">
                  <c:v>42939</c:v>
                </c:pt>
                <c:pt idx="45">
                  <c:v>42940</c:v>
                </c:pt>
                <c:pt idx="46">
                  <c:v>42941</c:v>
                </c:pt>
                <c:pt idx="47">
                  <c:v>42942</c:v>
                </c:pt>
                <c:pt idx="48">
                  <c:v>42943</c:v>
                </c:pt>
                <c:pt idx="49">
                  <c:v>42944</c:v>
                </c:pt>
                <c:pt idx="50">
                  <c:v>42945</c:v>
                </c:pt>
                <c:pt idx="51">
                  <c:v>42946</c:v>
                </c:pt>
                <c:pt idx="52">
                  <c:v>42947</c:v>
                </c:pt>
                <c:pt idx="53">
                  <c:v>42948</c:v>
                </c:pt>
                <c:pt idx="54">
                  <c:v>42949</c:v>
                </c:pt>
                <c:pt idx="55">
                  <c:v>42950</c:v>
                </c:pt>
                <c:pt idx="56">
                  <c:v>42951</c:v>
                </c:pt>
                <c:pt idx="57">
                  <c:v>42952</c:v>
                </c:pt>
              </c:numCache>
            </c:numRef>
          </c:cat>
          <c:val>
            <c:numRef>
              <c:f>Sheet1!$B$2:$B$59</c:f>
              <c:numCache>
                <c:formatCode>General</c:formatCode>
                <c:ptCount val="58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3</c:v>
                </c:pt>
                <c:pt idx="4">
                  <c:v>2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2</c:v>
                </c:pt>
                <c:pt idx="19">
                  <c:v>1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3</c:v>
                </c:pt>
                <c:pt idx="29">
                  <c:v>0</c:v>
                </c:pt>
                <c:pt idx="30">
                  <c:v>0</c:v>
                </c:pt>
                <c:pt idx="31">
                  <c:v>2</c:v>
                </c:pt>
                <c:pt idx="32">
                  <c:v>1</c:v>
                </c:pt>
                <c:pt idx="33">
                  <c:v>0</c:v>
                </c:pt>
                <c:pt idx="34">
                  <c:v>2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1</c:v>
                </c:pt>
                <c:pt idx="39">
                  <c:v>0</c:v>
                </c:pt>
                <c:pt idx="40">
                  <c:v>0</c:v>
                </c:pt>
                <c:pt idx="41">
                  <c:v>1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2</c:v>
                </c:pt>
                <c:pt idx="48">
                  <c:v>0</c:v>
                </c:pt>
                <c:pt idx="49">
                  <c:v>0</c:v>
                </c:pt>
                <c:pt idx="50">
                  <c:v>2</c:v>
                </c:pt>
                <c:pt idx="51">
                  <c:v>0</c:v>
                </c:pt>
                <c:pt idx="52">
                  <c:v>0</c:v>
                </c:pt>
                <c:pt idx="53">
                  <c:v>1</c:v>
                </c:pt>
                <c:pt idx="54">
                  <c:v>1</c:v>
                </c:pt>
                <c:pt idx="55">
                  <c:v>0</c:v>
                </c:pt>
                <c:pt idx="56">
                  <c:v>2</c:v>
                </c:pt>
                <c:pt idx="5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EF3-4EC9-924D-5B42C17B6A3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@realDonaldTrump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Sheet1!$A$2:$A$59</c:f>
              <c:numCache>
                <c:formatCode>m/d/yyyy</c:formatCode>
                <c:ptCount val="58"/>
                <c:pt idx="0">
                  <c:v>42895</c:v>
                </c:pt>
                <c:pt idx="1">
                  <c:v>42896</c:v>
                </c:pt>
                <c:pt idx="2">
                  <c:v>42897</c:v>
                </c:pt>
                <c:pt idx="3">
                  <c:v>42898</c:v>
                </c:pt>
                <c:pt idx="4">
                  <c:v>42899</c:v>
                </c:pt>
                <c:pt idx="5">
                  <c:v>42900</c:v>
                </c:pt>
                <c:pt idx="6">
                  <c:v>42901</c:v>
                </c:pt>
                <c:pt idx="7">
                  <c:v>42902</c:v>
                </c:pt>
                <c:pt idx="8">
                  <c:v>42903</c:v>
                </c:pt>
                <c:pt idx="9">
                  <c:v>42904</c:v>
                </c:pt>
                <c:pt idx="10">
                  <c:v>42905</c:v>
                </c:pt>
                <c:pt idx="11">
                  <c:v>42906</c:v>
                </c:pt>
                <c:pt idx="12">
                  <c:v>42907</c:v>
                </c:pt>
                <c:pt idx="13">
                  <c:v>42908</c:v>
                </c:pt>
                <c:pt idx="14">
                  <c:v>42909</c:v>
                </c:pt>
                <c:pt idx="15">
                  <c:v>42910</c:v>
                </c:pt>
                <c:pt idx="16">
                  <c:v>42911</c:v>
                </c:pt>
                <c:pt idx="17">
                  <c:v>42912</c:v>
                </c:pt>
                <c:pt idx="18">
                  <c:v>42913</c:v>
                </c:pt>
                <c:pt idx="19">
                  <c:v>42914</c:v>
                </c:pt>
                <c:pt idx="20">
                  <c:v>42915</c:v>
                </c:pt>
                <c:pt idx="21">
                  <c:v>42916</c:v>
                </c:pt>
                <c:pt idx="22">
                  <c:v>42917</c:v>
                </c:pt>
                <c:pt idx="23">
                  <c:v>42918</c:v>
                </c:pt>
                <c:pt idx="24">
                  <c:v>42919</c:v>
                </c:pt>
                <c:pt idx="25">
                  <c:v>42920</c:v>
                </c:pt>
                <c:pt idx="26">
                  <c:v>42921</c:v>
                </c:pt>
                <c:pt idx="27">
                  <c:v>42922</c:v>
                </c:pt>
                <c:pt idx="28">
                  <c:v>42923</c:v>
                </c:pt>
                <c:pt idx="29">
                  <c:v>42924</c:v>
                </c:pt>
                <c:pt idx="30">
                  <c:v>42925</c:v>
                </c:pt>
                <c:pt idx="31">
                  <c:v>42926</c:v>
                </c:pt>
                <c:pt idx="32">
                  <c:v>42927</c:v>
                </c:pt>
                <c:pt idx="33">
                  <c:v>42928</c:v>
                </c:pt>
                <c:pt idx="34">
                  <c:v>42929</c:v>
                </c:pt>
                <c:pt idx="35">
                  <c:v>42930</c:v>
                </c:pt>
                <c:pt idx="36">
                  <c:v>42931</c:v>
                </c:pt>
                <c:pt idx="37">
                  <c:v>42932</c:v>
                </c:pt>
                <c:pt idx="38">
                  <c:v>42933</c:v>
                </c:pt>
                <c:pt idx="39">
                  <c:v>42934</c:v>
                </c:pt>
                <c:pt idx="40">
                  <c:v>42935</c:v>
                </c:pt>
                <c:pt idx="41">
                  <c:v>42936</c:v>
                </c:pt>
                <c:pt idx="42">
                  <c:v>42937</c:v>
                </c:pt>
                <c:pt idx="43">
                  <c:v>42938</c:v>
                </c:pt>
                <c:pt idx="44">
                  <c:v>42939</c:v>
                </c:pt>
                <c:pt idx="45">
                  <c:v>42940</c:v>
                </c:pt>
                <c:pt idx="46">
                  <c:v>42941</c:v>
                </c:pt>
                <c:pt idx="47">
                  <c:v>42942</c:v>
                </c:pt>
                <c:pt idx="48">
                  <c:v>42943</c:v>
                </c:pt>
                <c:pt idx="49">
                  <c:v>42944</c:v>
                </c:pt>
                <c:pt idx="50">
                  <c:v>42945</c:v>
                </c:pt>
                <c:pt idx="51">
                  <c:v>42946</c:v>
                </c:pt>
                <c:pt idx="52">
                  <c:v>42947</c:v>
                </c:pt>
                <c:pt idx="53">
                  <c:v>42948</c:v>
                </c:pt>
                <c:pt idx="54">
                  <c:v>42949</c:v>
                </c:pt>
                <c:pt idx="55">
                  <c:v>42950</c:v>
                </c:pt>
                <c:pt idx="56">
                  <c:v>42951</c:v>
                </c:pt>
                <c:pt idx="57">
                  <c:v>42952</c:v>
                </c:pt>
              </c:numCache>
            </c:numRef>
          </c:cat>
          <c:val>
            <c:numRef>
              <c:f>Sheet1!$C$2:$C$59</c:f>
              <c:numCache>
                <c:formatCode>General</c:formatCode>
                <c:ptCount val="58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3</c:v>
                </c:pt>
                <c:pt idx="10">
                  <c:v>0</c:v>
                </c:pt>
                <c:pt idx="11">
                  <c:v>3</c:v>
                </c:pt>
                <c:pt idx="12">
                  <c:v>0</c:v>
                </c:pt>
                <c:pt idx="13">
                  <c:v>0</c:v>
                </c:pt>
                <c:pt idx="14">
                  <c:v>2</c:v>
                </c:pt>
                <c:pt idx="15">
                  <c:v>0</c:v>
                </c:pt>
                <c:pt idx="16">
                  <c:v>0</c:v>
                </c:pt>
                <c:pt idx="17">
                  <c:v>2</c:v>
                </c:pt>
                <c:pt idx="18">
                  <c:v>7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6</c:v>
                </c:pt>
                <c:pt idx="32">
                  <c:v>3</c:v>
                </c:pt>
                <c:pt idx="33">
                  <c:v>2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1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1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1</c:v>
                </c:pt>
                <c:pt idx="53">
                  <c:v>0</c:v>
                </c:pt>
                <c:pt idx="54">
                  <c:v>0</c:v>
                </c:pt>
                <c:pt idx="55">
                  <c:v>2</c:v>
                </c:pt>
                <c:pt idx="56">
                  <c:v>6</c:v>
                </c:pt>
                <c:pt idx="57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EF3-4EC9-924D-5B42C17B6A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7010712"/>
        <c:axId val="167009400"/>
      </c:lineChart>
      <c:dateAx>
        <c:axId val="1670107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7009400"/>
        <c:crosses val="autoZero"/>
        <c:auto val="1"/>
        <c:lblOffset val="100"/>
        <c:baseTimeUnit val="days"/>
      </c:dateAx>
      <c:valAx>
        <c:axId val="167009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7010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C05295-ED13-4646-856C-3B3BFAF79A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Retweeted Tweets | Twitter Seilbert u Trump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540B2A1-7785-4ACA-AD67-AD5F7E334F4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444013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684FEE-9A3F-47EA-996D-D9F48D9FF4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06/09/2017 - 08/05/2017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24FC22-0EDA-417D-B0E3-36C194994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83187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Retweeted Tweets | Twitter Seilbert u Trump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Retweeted Tweets | Twitter Seilbert u Trump</dc:title>
  <dc:creator>Administrator</dc:creator>
  <cp:lastModifiedBy>Administrator</cp:lastModifiedBy>
  <cp:revision>1</cp:revision>
  <dcterms:created xsi:type="dcterms:W3CDTF">2018-05-24T09:22:07Z</dcterms:created>
  <dcterms:modified xsi:type="dcterms:W3CDTF">2018-05-24T09:22:12Z</dcterms:modified>
</cp:coreProperties>
</file>