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@RegSprecher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17</c:v>
                </c:pt>
                <c:pt idx="1">
                  <c:v>342</c:v>
                </c:pt>
                <c:pt idx="2">
                  <c:v>105</c:v>
                </c:pt>
                <c:pt idx="3">
                  <c:v>186</c:v>
                </c:pt>
                <c:pt idx="4">
                  <c:v>0</c:v>
                </c:pt>
                <c:pt idx="5">
                  <c:v>92</c:v>
                </c:pt>
                <c:pt idx="6">
                  <c:v>90</c:v>
                </c:pt>
                <c:pt idx="7">
                  <c:v>1096</c:v>
                </c:pt>
                <c:pt idx="8">
                  <c:v>249</c:v>
                </c:pt>
                <c:pt idx="9">
                  <c:v>220</c:v>
                </c:pt>
                <c:pt idx="10">
                  <c:v>62</c:v>
                </c:pt>
                <c:pt idx="11">
                  <c:v>182</c:v>
                </c:pt>
                <c:pt idx="12">
                  <c:v>178</c:v>
                </c:pt>
                <c:pt idx="13">
                  <c:v>144</c:v>
                </c:pt>
                <c:pt idx="14">
                  <c:v>188</c:v>
                </c:pt>
                <c:pt idx="15">
                  <c:v>1603</c:v>
                </c:pt>
                <c:pt idx="16">
                  <c:v>22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276</c:v>
                </c:pt>
                <c:pt idx="21">
                  <c:v>128</c:v>
                </c:pt>
                <c:pt idx="22">
                  <c:v>558</c:v>
                </c:pt>
                <c:pt idx="23">
                  <c:v>78</c:v>
                </c:pt>
                <c:pt idx="24">
                  <c:v>45</c:v>
                </c:pt>
                <c:pt idx="25">
                  <c:v>8</c:v>
                </c:pt>
                <c:pt idx="26">
                  <c:v>605</c:v>
                </c:pt>
                <c:pt idx="27">
                  <c:v>584</c:v>
                </c:pt>
                <c:pt idx="28">
                  <c:v>1033</c:v>
                </c:pt>
                <c:pt idx="29">
                  <c:v>861</c:v>
                </c:pt>
                <c:pt idx="30">
                  <c:v>30</c:v>
                </c:pt>
                <c:pt idx="31">
                  <c:v>80</c:v>
                </c:pt>
                <c:pt idx="32">
                  <c:v>203</c:v>
                </c:pt>
                <c:pt idx="33">
                  <c:v>113</c:v>
                </c:pt>
                <c:pt idx="34">
                  <c:v>349</c:v>
                </c:pt>
                <c:pt idx="35">
                  <c:v>0</c:v>
                </c:pt>
                <c:pt idx="36">
                  <c:v>76</c:v>
                </c:pt>
                <c:pt idx="37">
                  <c:v>29</c:v>
                </c:pt>
                <c:pt idx="38">
                  <c:v>0</c:v>
                </c:pt>
                <c:pt idx="39">
                  <c:v>305</c:v>
                </c:pt>
                <c:pt idx="40">
                  <c:v>226</c:v>
                </c:pt>
                <c:pt idx="41">
                  <c:v>250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28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64-459C-A10C-E4E5E9E98D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96423</c:v>
                </c:pt>
                <c:pt idx="1">
                  <c:v>63556</c:v>
                </c:pt>
                <c:pt idx="2">
                  <c:v>98391</c:v>
                </c:pt>
                <c:pt idx="3">
                  <c:v>89294</c:v>
                </c:pt>
                <c:pt idx="4">
                  <c:v>151066</c:v>
                </c:pt>
                <c:pt idx="5">
                  <c:v>88967</c:v>
                </c:pt>
                <c:pt idx="6">
                  <c:v>219086</c:v>
                </c:pt>
                <c:pt idx="7">
                  <c:v>162183</c:v>
                </c:pt>
                <c:pt idx="8">
                  <c:v>61356</c:v>
                </c:pt>
                <c:pt idx="9">
                  <c:v>80356</c:v>
                </c:pt>
                <c:pt idx="10">
                  <c:v>91156</c:v>
                </c:pt>
                <c:pt idx="11">
                  <c:v>111531</c:v>
                </c:pt>
                <c:pt idx="12">
                  <c:v>142365</c:v>
                </c:pt>
                <c:pt idx="13">
                  <c:v>185136</c:v>
                </c:pt>
                <c:pt idx="14">
                  <c:v>151701</c:v>
                </c:pt>
                <c:pt idx="15">
                  <c:v>162681</c:v>
                </c:pt>
                <c:pt idx="16">
                  <c:v>26905</c:v>
                </c:pt>
                <c:pt idx="17">
                  <c:v>151968</c:v>
                </c:pt>
                <c:pt idx="18">
                  <c:v>143009</c:v>
                </c:pt>
                <c:pt idx="19">
                  <c:v>136483</c:v>
                </c:pt>
                <c:pt idx="20">
                  <c:v>171959</c:v>
                </c:pt>
                <c:pt idx="21">
                  <c:v>190766</c:v>
                </c:pt>
                <c:pt idx="22">
                  <c:v>176791</c:v>
                </c:pt>
                <c:pt idx="23">
                  <c:v>563812</c:v>
                </c:pt>
                <c:pt idx="24">
                  <c:v>225641</c:v>
                </c:pt>
                <c:pt idx="25">
                  <c:v>169982</c:v>
                </c:pt>
                <c:pt idx="26">
                  <c:v>114798</c:v>
                </c:pt>
                <c:pt idx="27">
                  <c:v>127222</c:v>
                </c:pt>
                <c:pt idx="28">
                  <c:v>142114</c:v>
                </c:pt>
                <c:pt idx="29">
                  <c:v>98567</c:v>
                </c:pt>
                <c:pt idx="30">
                  <c:v>233412</c:v>
                </c:pt>
                <c:pt idx="31">
                  <c:v>117907</c:v>
                </c:pt>
                <c:pt idx="32">
                  <c:v>100116</c:v>
                </c:pt>
                <c:pt idx="33">
                  <c:v>184813</c:v>
                </c:pt>
                <c:pt idx="34">
                  <c:v>128469</c:v>
                </c:pt>
                <c:pt idx="35">
                  <c:v>104345</c:v>
                </c:pt>
                <c:pt idx="36">
                  <c:v>142926</c:v>
                </c:pt>
                <c:pt idx="37">
                  <c:v>145817</c:v>
                </c:pt>
                <c:pt idx="38">
                  <c:v>43532</c:v>
                </c:pt>
                <c:pt idx="39">
                  <c:v>98684</c:v>
                </c:pt>
                <c:pt idx="40">
                  <c:v>89111</c:v>
                </c:pt>
                <c:pt idx="41">
                  <c:v>64168</c:v>
                </c:pt>
                <c:pt idx="42">
                  <c:v>61962</c:v>
                </c:pt>
                <c:pt idx="43">
                  <c:v>265998</c:v>
                </c:pt>
                <c:pt idx="44">
                  <c:v>96011</c:v>
                </c:pt>
                <c:pt idx="45">
                  <c:v>208527</c:v>
                </c:pt>
                <c:pt idx="46">
                  <c:v>287847</c:v>
                </c:pt>
                <c:pt idx="47">
                  <c:v>272316</c:v>
                </c:pt>
                <c:pt idx="48">
                  <c:v>120329</c:v>
                </c:pt>
                <c:pt idx="49">
                  <c:v>161979</c:v>
                </c:pt>
                <c:pt idx="50">
                  <c:v>218718</c:v>
                </c:pt>
                <c:pt idx="51">
                  <c:v>94516</c:v>
                </c:pt>
                <c:pt idx="52">
                  <c:v>65985</c:v>
                </c:pt>
                <c:pt idx="53">
                  <c:v>99591</c:v>
                </c:pt>
                <c:pt idx="54">
                  <c:v>61314</c:v>
                </c:pt>
                <c:pt idx="55">
                  <c:v>136189</c:v>
                </c:pt>
                <c:pt idx="56">
                  <c:v>140546</c:v>
                </c:pt>
                <c:pt idx="57">
                  <c:v>24130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64-459C-A10C-E4E5E9E98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435632"/>
        <c:axId val="275770608"/>
      </c:lineChart>
      <c:dateAx>
        <c:axId val="275435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70608"/>
        <c:crosses val="autoZero"/>
        <c:auto val="1"/>
        <c:lblOffset val="100"/>
        <c:baseTimeUnit val="days"/>
      </c:dateAx>
      <c:valAx>
        <c:axId val="27577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3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D5DAA-DEDF-41FA-A208-ECD9C8ADB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310A06-DF13-4EAC-8CA3-4C3FA155B2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014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F47EE-A60E-4807-BA92-335C9575C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881E1-7903-41E8-A978-AC6FA7788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34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Retweets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Retweets | Twitter Seilbert u Trump</dc:title>
  <dc:creator>Administrator</dc:creator>
  <cp:lastModifiedBy>Administrator</cp:lastModifiedBy>
  <cp:revision>1</cp:revision>
  <dcterms:created xsi:type="dcterms:W3CDTF">2018-05-24T09:14:45Z</dcterms:created>
  <dcterms:modified xsi:type="dcterms:W3CDTF">2018-05-24T09:14:49Z</dcterms:modified>
</cp:coreProperties>
</file>