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@RegSprecher</c:v>
                </c:pt>
                <c:pt idx="1">
                  <c:v>@realDonaldTrump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44294</c:v>
                </c:pt>
                <c:pt idx="1">
                  <c:v>42720788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CAF-41DD-AAFD-74F6E6CDEA1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1327392"/>
        <c:axId val="333320776"/>
      </c:barChart>
      <c:catAx>
        <c:axId val="2713273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3320776"/>
        <c:crosses val="autoZero"/>
        <c:auto val="1"/>
        <c:lblAlgn val="ctr"/>
        <c:lblOffset val="100"/>
        <c:noMultiLvlLbl val="0"/>
      </c:catAx>
      <c:valAx>
        <c:axId val="333320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1327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C4B0EA-2970-4F07-A8A5-A72D5C3BFD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Total Interactions | Twitter Seilbert u Trump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C2DC726-D682-40F5-A533-9A6CA83DB8D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1928327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E9F78E-1593-4D60-8A64-F8F8C7783EC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06/09/2017 - 08/05/2017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F5D168-8EAD-4C3A-8CAB-A6753A2DA2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082410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Twitter Total Interactions | Twitter Seilbert u Trump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Total Interactions | Twitter Seilbert u Trump</dc:title>
  <dc:creator>Administrator</dc:creator>
  <cp:lastModifiedBy>Administrator</cp:lastModifiedBy>
  <cp:revision>1</cp:revision>
  <dcterms:created xsi:type="dcterms:W3CDTF">2018-05-24T09:07:06Z</dcterms:created>
  <dcterms:modified xsi:type="dcterms:W3CDTF">2018-05-24T09:07:10Z</dcterms:modified>
</cp:coreProperties>
</file>