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@RegSprecher</c:v>
                </c:pt>
                <c:pt idx="1">
                  <c:v>@realDonaldTrump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175</c:v>
                </c:pt>
                <c:pt idx="1">
                  <c:v>382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0B-4CD7-A0BC-30AACA484D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@RegSprecher</c:v>
                </c:pt>
                <c:pt idx="1">
                  <c:v>@realDonaldTrump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34</c:v>
                </c:pt>
                <c:pt idx="1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0B-4CD7-A0BC-30AACA484D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256760"/>
        <c:axId val="167502664"/>
      </c:barChart>
      <c:catAx>
        <c:axId val="279256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502664"/>
        <c:crosses val="autoZero"/>
        <c:auto val="1"/>
        <c:lblAlgn val="ctr"/>
        <c:lblOffset val="100"/>
        <c:noMultiLvlLbl val="0"/>
      </c:catAx>
      <c:valAx>
        <c:axId val="167502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56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F4058-DA2B-4B16-8BAB-ED8E0D045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 | Twitter Seilbert u Trump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47E187-4E2D-43FC-BD64-9C6697BE7B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3194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128B3E-45E5-4AC5-AF7B-4218CD9141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68F95D-6777-4687-BCD0-B716076A3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9904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Tweet Type Distribution | Twitter Seilbert u Trump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Tweet Type Distribution | Twitter Seilbert u Trump</dc:title>
  <dc:creator>Administrator</dc:creator>
  <cp:lastModifiedBy>Administrator</cp:lastModifiedBy>
  <cp:revision>1</cp:revision>
  <dcterms:created xsi:type="dcterms:W3CDTF">2018-05-24T09:02:59Z</dcterms:created>
  <dcterms:modified xsi:type="dcterms:W3CDTF">2018-05-24T09:03:04Z</dcterms:modified>
</cp:coreProperties>
</file>