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5E1A-4E11-A68C-6D5CCD3A03B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5E1A-4E11-A68C-6D5CCD3A0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264616"/>
        <c:axId val="286266256"/>
      </c:barChart>
      <c:catAx>
        <c:axId val="28626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66256"/>
        <c:crosses val="autoZero"/>
        <c:auto val="1"/>
        <c:lblAlgn val="ctr"/>
        <c:lblOffset val="100"/>
        <c:noMultiLvlLbl val="0"/>
      </c:catAx>
      <c:valAx>
        <c:axId val="28626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6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FEA8-EBEF-4C14-9BA8-05066003E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782368-587A-4E04-B056-494540737C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7413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1F271-FE1A-46F9-845A-17FE899D0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FA19F-C5BC-447C-81F4-3E1F5EE76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412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 Type Distribution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 | Twitter Seilbert u Trump</dc:title>
  <dc:creator>Administrator</dc:creator>
  <cp:lastModifiedBy>Administrator</cp:lastModifiedBy>
  <cp:revision>1</cp:revision>
  <dcterms:created xsi:type="dcterms:W3CDTF">2018-05-24T09:01:53Z</dcterms:created>
  <dcterms:modified xsi:type="dcterms:W3CDTF">2018-05-24T09:01:57Z</dcterms:modified>
</cp:coreProperties>
</file>