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@RegSprecher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172</c:v>
                </c:pt>
                <c:pt idx="1">
                  <c:v>568</c:v>
                </c:pt>
                <c:pt idx="2">
                  <c:v>361</c:v>
                </c:pt>
                <c:pt idx="3">
                  <c:v>573</c:v>
                </c:pt>
                <c:pt idx="4">
                  <c:v>216</c:v>
                </c:pt>
                <c:pt idx="5">
                  <c:v>244</c:v>
                </c:pt>
                <c:pt idx="6">
                  <c:v>251</c:v>
                </c:pt>
                <c:pt idx="7">
                  <c:v>416</c:v>
                </c:pt>
                <c:pt idx="8">
                  <c:v>402</c:v>
                </c:pt>
                <c:pt idx="9">
                  <c:v>337</c:v>
                </c:pt>
                <c:pt idx="10">
                  <c:v>215</c:v>
                </c:pt>
                <c:pt idx="11">
                  <c:v>480</c:v>
                </c:pt>
                <c:pt idx="12">
                  <c:v>459</c:v>
                </c:pt>
                <c:pt idx="13">
                  <c:v>308</c:v>
                </c:pt>
                <c:pt idx="14">
                  <c:v>752</c:v>
                </c:pt>
                <c:pt idx="15">
                  <c:v>839</c:v>
                </c:pt>
                <c:pt idx="16">
                  <c:v>429</c:v>
                </c:pt>
                <c:pt idx="17">
                  <c:v>322</c:v>
                </c:pt>
                <c:pt idx="18">
                  <c:v>410</c:v>
                </c:pt>
                <c:pt idx="19">
                  <c:v>487</c:v>
                </c:pt>
                <c:pt idx="20">
                  <c:v>1422</c:v>
                </c:pt>
                <c:pt idx="21">
                  <c:v>2299</c:v>
                </c:pt>
                <c:pt idx="22">
                  <c:v>1454</c:v>
                </c:pt>
                <c:pt idx="23">
                  <c:v>642</c:v>
                </c:pt>
                <c:pt idx="24">
                  <c:v>213</c:v>
                </c:pt>
                <c:pt idx="25">
                  <c:v>297</c:v>
                </c:pt>
                <c:pt idx="26">
                  <c:v>2465</c:v>
                </c:pt>
                <c:pt idx="27">
                  <c:v>1748</c:v>
                </c:pt>
                <c:pt idx="28">
                  <c:v>1859</c:v>
                </c:pt>
                <c:pt idx="29">
                  <c:v>1058</c:v>
                </c:pt>
                <c:pt idx="30">
                  <c:v>423</c:v>
                </c:pt>
                <c:pt idx="31">
                  <c:v>457</c:v>
                </c:pt>
                <c:pt idx="32">
                  <c:v>677</c:v>
                </c:pt>
                <c:pt idx="33">
                  <c:v>615</c:v>
                </c:pt>
                <c:pt idx="34">
                  <c:v>333</c:v>
                </c:pt>
                <c:pt idx="35">
                  <c:v>210</c:v>
                </c:pt>
                <c:pt idx="36">
                  <c:v>197</c:v>
                </c:pt>
                <c:pt idx="37">
                  <c:v>189</c:v>
                </c:pt>
                <c:pt idx="38">
                  <c:v>256</c:v>
                </c:pt>
                <c:pt idx="39">
                  <c:v>610</c:v>
                </c:pt>
                <c:pt idx="40">
                  <c:v>448</c:v>
                </c:pt>
                <c:pt idx="41">
                  <c:v>414</c:v>
                </c:pt>
                <c:pt idx="42">
                  <c:v>248</c:v>
                </c:pt>
                <c:pt idx="43">
                  <c:v>141</c:v>
                </c:pt>
                <c:pt idx="44">
                  <c:v>123</c:v>
                </c:pt>
                <c:pt idx="45">
                  <c:v>137</c:v>
                </c:pt>
                <c:pt idx="46">
                  <c:v>296</c:v>
                </c:pt>
                <c:pt idx="47">
                  <c:v>316</c:v>
                </c:pt>
                <c:pt idx="48">
                  <c:v>187</c:v>
                </c:pt>
                <c:pt idx="49">
                  <c:v>158</c:v>
                </c:pt>
                <c:pt idx="50">
                  <c:v>289</c:v>
                </c:pt>
                <c:pt idx="51">
                  <c:v>257</c:v>
                </c:pt>
                <c:pt idx="52">
                  <c:v>481</c:v>
                </c:pt>
                <c:pt idx="53">
                  <c:v>1051</c:v>
                </c:pt>
                <c:pt idx="54">
                  <c:v>915</c:v>
                </c:pt>
                <c:pt idx="55">
                  <c:v>526</c:v>
                </c:pt>
                <c:pt idx="56">
                  <c:v>357</c:v>
                </c:pt>
                <c:pt idx="57">
                  <c:v>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BB-4F12-871A-229FA360F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61190</c:v>
                </c:pt>
                <c:pt idx="1">
                  <c:v>19630</c:v>
                </c:pt>
                <c:pt idx="2">
                  <c:v>14862</c:v>
                </c:pt>
                <c:pt idx="3">
                  <c:v>30273</c:v>
                </c:pt>
                <c:pt idx="4">
                  <c:v>31674</c:v>
                </c:pt>
                <c:pt idx="5">
                  <c:v>56166</c:v>
                </c:pt>
                <c:pt idx="6">
                  <c:v>56696</c:v>
                </c:pt>
                <c:pt idx="7">
                  <c:v>37076</c:v>
                </c:pt>
                <c:pt idx="8">
                  <c:v>49350</c:v>
                </c:pt>
                <c:pt idx="9">
                  <c:v>86022</c:v>
                </c:pt>
                <c:pt idx="10">
                  <c:v>60117</c:v>
                </c:pt>
                <c:pt idx="11">
                  <c:v>103386</c:v>
                </c:pt>
                <c:pt idx="12">
                  <c:v>63974</c:v>
                </c:pt>
                <c:pt idx="13">
                  <c:v>67134</c:v>
                </c:pt>
                <c:pt idx="14">
                  <c:v>69594</c:v>
                </c:pt>
                <c:pt idx="15">
                  <c:v>39689</c:v>
                </c:pt>
                <c:pt idx="16">
                  <c:v>17363</c:v>
                </c:pt>
                <c:pt idx="17">
                  <c:v>41236</c:v>
                </c:pt>
                <c:pt idx="18">
                  <c:v>78330</c:v>
                </c:pt>
                <c:pt idx="19">
                  <c:v>44352</c:v>
                </c:pt>
                <c:pt idx="20">
                  <c:v>52534</c:v>
                </c:pt>
                <c:pt idx="21">
                  <c:v>100976</c:v>
                </c:pt>
                <c:pt idx="22">
                  <c:v>75245</c:v>
                </c:pt>
                <c:pt idx="23">
                  <c:v>64473</c:v>
                </c:pt>
                <c:pt idx="24">
                  <c:v>22108</c:v>
                </c:pt>
                <c:pt idx="25">
                  <c:v>40437</c:v>
                </c:pt>
                <c:pt idx="26">
                  <c:v>40738</c:v>
                </c:pt>
                <c:pt idx="27">
                  <c:v>66240</c:v>
                </c:pt>
                <c:pt idx="28">
                  <c:v>100728</c:v>
                </c:pt>
                <c:pt idx="29">
                  <c:v>54153</c:v>
                </c:pt>
                <c:pt idx="30">
                  <c:v>73195</c:v>
                </c:pt>
                <c:pt idx="31">
                  <c:v>99678</c:v>
                </c:pt>
                <c:pt idx="32">
                  <c:v>47961</c:v>
                </c:pt>
                <c:pt idx="33">
                  <c:v>66397</c:v>
                </c:pt>
                <c:pt idx="34">
                  <c:v>101224</c:v>
                </c:pt>
                <c:pt idx="35">
                  <c:v>64231</c:v>
                </c:pt>
                <c:pt idx="36">
                  <c:v>108234</c:v>
                </c:pt>
                <c:pt idx="37">
                  <c:v>73675</c:v>
                </c:pt>
                <c:pt idx="38">
                  <c:v>54112</c:v>
                </c:pt>
                <c:pt idx="39">
                  <c:v>97245</c:v>
                </c:pt>
                <c:pt idx="40">
                  <c:v>82939</c:v>
                </c:pt>
                <c:pt idx="41">
                  <c:v>47289</c:v>
                </c:pt>
                <c:pt idx="42">
                  <c:v>40686</c:v>
                </c:pt>
                <c:pt idx="43">
                  <c:v>39893</c:v>
                </c:pt>
                <c:pt idx="44">
                  <c:v>59290</c:v>
                </c:pt>
                <c:pt idx="45">
                  <c:v>45740</c:v>
                </c:pt>
                <c:pt idx="46">
                  <c:v>66639</c:v>
                </c:pt>
                <c:pt idx="47">
                  <c:v>53502</c:v>
                </c:pt>
                <c:pt idx="48">
                  <c:v>88545</c:v>
                </c:pt>
                <c:pt idx="49">
                  <c:v>48568</c:v>
                </c:pt>
                <c:pt idx="50">
                  <c:v>65809</c:v>
                </c:pt>
                <c:pt idx="51">
                  <c:v>83290</c:v>
                </c:pt>
                <c:pt idx="52">
                  <c:v>75048</c:v>
                </c:pt>
                <c:pt idx="53">
                  <c:v>77950</c:v>
                </c:pt>
                <c:pt idx="54">
                  <c:v>52842</c:v>
                </c:pt>
                <c:pt idx="55">
                  <c:v>79333</c:v>
                </c:pt>
                <c:pt idx="56">
                  <c:v>38653</c:v>
                </c:pt>
                <c:pt idx="57">
                  <c:v>30711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BB-4F12-871A-229FA360F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312584"/>
        <c:axId val="164718688"/>
      </c:lineChart>
      <c:dateAx>
        <c:axId val="280312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718688"/>
        <c:crosses val="autoZero"/>
        <c:auto val="1"/>
        <c:lblOffset val="100"/>
        <c:baseTimeUnit val="days"/>
      </c:dateAx>
      <c:valAx>
        <c:axId val="16471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1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F911-34A0-4227-9BE7-5CEDEBF09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3DB1E-82B9-4217-8E27-8B5DDB0145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985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ADCEA-DDD1-4CBC-ADAA-6B327644A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69E54-3BB1-4033-BC25-47C5AAAD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1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| Twitter Seilbert u Trump</dc:title>
  <dc:creator>Administrator</dc:creator>
  <cp:lastModifiedBy>Administrator</cp:lastModifiedBy>
  <cp:revision>1</cp:revision>
  <dcterms:created xsi:type="dcterms:W3CDTF">2018-05-24T08:53:12Z</dcterms:created>
  <dcterms:modified xsi:type="dcterms:W3CDTF">2018-05-24T08:53:17Z</dcterms:modified>
</cp:coreProperties>
</file>