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Sheet1!$B$2:$B$59</c:f>
            </c:numRef>
          </c:val>
          <c:smooth val="0"/>
          <c:extLst>
            <c:ext xmlns:c16="http://schemas.microsoft.com/office/drawing/2014/chart" uri="{C3380CC4-5D6E-409C-BE32-E72D297353CC}">
              <c16:uniqueId val="{00000000-E8C3-4FEB-87B1-376FACC2157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Sheet1!$C$2:$C$59</c:f>
            </c:numRef>
          </c:val>
          <c:smooth val="0"/>
          <c:extLst>
            <c:ext xmlns:c16="http://schemas.microsoft.com/office/drawing/2014/chart" uri="{C3380CC4-5D6E-409C-BE32-E72D297353CC}">
              <c16:uniqueId val="{00000001-E8C3-4FEB-87B1-376FACC21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583424"/>
        <c:axId val="282516136"/>
      </c:lineChart>
      <c:catAx>
        <c:axId val="17258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16136"/>
        <c:crosses val="autoZero"/>
        <c:auto val="1"/>
        <c:lblAlgn val="ctr"/>
        <c:lblOffset val="100"/>
        <c:noMultiLvlLbl val="0"/>
      </c:catAx>
      <c:valAx>
        <c:axId val="28251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583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778B9-BF7F-4574-9291-5790C0C67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Twitter Seilbert u Trump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A7BD72-E908-4D41-A28D-55C77629C6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8974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F2A57-EE50-4F6D-B77B-6F736C2BB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A8956-7D5A-4D9E-936E-F946A3EEA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0528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Mentions | Twitter Seilbert u Trump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 | Twitter Seilbert u Trump</dc:title>
  <dc:creator>Administrator</dc:creator>
  <cp:lastModifiedBy>Administrator</cp:lastModifiedBy>
  <cp:revision>1</cp:revision>
  <dcterms:created xsi:type="dcterms:W3CDTF">2018-05-24T08:37:51Z</dcterms:created>
  <dcterms:modified xsi:type="dcterms:W3CDTF">2018-05-24T08:37:56Z</dcterms:modified>
</cp:coreProperties>
</file>