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@RegSprecher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7.8130078130077996E-2</c:v>
                </c:pt>
                <c:pt idx="1">
                  <c:v>7.4172123492038999E-2</c:v>
                </c:pt>
                <c:pt idx="2">
                  <c:v>2.1157785156321E-2</c:v>
                </c:pt>
                <c:pt idx="3">
                  <c:v>0.11848448865443</c:v>
                </c:pt>
                <c:pt idx="4">
                  <c:v>8.7235151229199004E-2</c:v>
                </c:pt>
                <c:pt idx="5">
                  <c:v>8.4568950891729999E-2</c:v>
                </c:pt>
                <c:pt idx="6">
                  <c:v>3.7266887852546997E-2</c:v>
                </c:pt>
                <c:pt idx="7">
                  <c:v>5.9242625715956003E-2</c:v>
                </c:pt>
                <c:pt idx="8">
                  <c:v>8.6613664275094995E-2</c:v>
                </c:pt>
                <c:pt idx="9">
                  <c:v>7.5043269354963998E-2</c:v>
                </c:pt>
                <c:pt idx="10">
                  <c:v>7.3567277275067997E-2</c:v>
                </c:pt>
                <c:pt idx="11">
                  <c:v>6.0874084792957001E-2</c:v>
                </c:pt>
                <c:pt idx="12">
                  <c:v>7.0246170939224001E-2</c:v>
                </c:pt>
                <c:pt idx="13">
                  <c:v>7.9084169255577999E-2</c:v>
                </c:pt>
                <c:pt idx="14">
                  <c:v>8.1853071163265997E-2</c:v>
                </c:pt>
                <c:pt idx="15">
                  <c:v>9.5288553285719002E-2</c:v>
                </c:pt>
                <c:pt idx="16">
                  <c:v>0.10187839086101</c:v>
                </c:pt>
                <c:pt idx="17">
                  <c:v>7.6491455031752004E-2</c:v>
                </c:pt>
                <c:pt idx="18">
                  <c:v>8.4768803028593007E-2</c:v>
                </c:pt>
                <c:pt idx="19">
                  <c:v>8.5593948969093003E-2</c:v>
                </c:pt>
                <c:pt idx="20">
                  <c:v>9.9347456205822998E-2</c:v>
                </c:pt>
                <c:pt idx="21">
                  <c:v>9.9120956984062994E-2</c:v>
                </c:pt>
                <c:pt idx="22">
                  <c:v>8.9312181210455005E-2</c:v>
                </c:pt>
                <c:pt idx="23">
                  <c:v>9.0764373898158002E-2</c:v>
                </c:pt>
                <c:pt idx="24">
                  <c:v>8.7621068849497996E-2</c:v>
                </c:pt>
                <c:pt idx="25">
                  <c:v>9.1622119287156994E-2</c:v>
                </c:pt>
                <c:pt idx="26">
                  <c:v>9.4211828931689001E-2</c:v>
                </c:pt>
                <c:pt idx="27">
                  <c:v>0.15314091508055999</c:v>
                </c:pt>
                <c:pt idx="28">
                  <c:v>0.28028671286042001</c:v>
                </c:pt>
                <c:pt idx="29">
                  <c:v>0.24733572690488001</c:v>
                </c:pt>
                <c:pt idx="30">
                  <c:v>0.16397833161521999</c:v>
                </c:pt>
                <c:pt idx="31">
                  <c:v>0.17279086251649001</c:v>
                </c:pt>
                <c:pt idx="32">
                  <c:v>0.12326311071267999</c:v>
                </c:pt>
                <c:pt idx="33">
                  <c:v>9.3433851222625E-2</c:v>
                </c:pt>
                <c:pt idx="34">
                  <c:v>0.10967915392520999</c:v>
                </c:pt>
                <c:pt idx="35">
                  <c:v>7.8310206304725002E-2</c:v>
                </c:pt>
                <c:pt idx="36">
                  <c:v>0.10395570909957</c:v>
                </c:pt>
                <c:pt idx="37">
                  <c:v>9.4577869530141995E-2</c:v>
                </c:pt>
                <c:pt idx="38">
                  <c:v>8.5102229052648998E-2</c:v>
                </c:pt>
                <c:pt idx="39">
                  <c:v>8.9031272234372003E-2</c:v>
                </c:pt>
                <c:pt idx="40">
                  <c:v>8.7577817450848E-2</c:v>
                </c:pt>
                <c:pt idx="41">
                  <c:v>9.7736702565868999E-2</c:v>
                </c:pt>
                <c:pt idx="42">
                  <c:v>0.11547358510565001</c:v>
                </c:pt>
                <c:pt idx="43">
                  <c:v>0.10413020760026</c:v>
                </c:pt>
                <c:pt idx="44">
                  <c:v>9.9044765496586001E-2</c:v>
                </c:pt>
                <c:pt idx="45">
                  <c:v>8.9748195402456002E-2</c:v>
                </c:pt>
                <c:pt idx="46">
                  <c:v>9.9230621153881995E-2</c:v>
                </c:pt>
                <c:pt idx="47">
                  <c:v>8.8338126586550006E-2</c:v>
                </c:pt>
                <c:pt idx="48">
                  <c:v>7.3012968789124999E-2</c:v>
                </c:pt>
                <c:pt idx="49">
                  <c:v>0.12027821304480001</c:v>
                </c:pt>
                <c:pt idx="50">
                  <c:v>7.4604152593329004E-2</c:v>
                </c:pt>
                <c:pt idx="51">
                  <c:v>8.7405995284773996E-2</c:v>
                </c:pt>
                <c:pt idx="52">
                  <c:v>8.1030070061365006E-2</c:v>
                </c:pt>
                <c:pt idx="53">
                  <c:v>8.3062628975405006E-2</c:v>
                </c:pt>
                <c:pt idx="54">
                  <c:v>9.1009427738143994E-2</c:v>
                </c:pt>
                <c:pt idx="55">
                  <c:v>7.4170540496253004E-2</c:v>
                </c:pt>
                <c:pt idx="56">
                  <c:v>7.3376875203909994E-2</c:v>
                </c:pt>
                <c:pt idx="57">
                  <c:v>6.9386263734235995E-2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F3-43D9-A6A3-16A959FDDA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@realDonaldTrump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0.16071086503512</c:v>
                </c:pt>
                <c:pt idx="1">
                  <c:v>0.11551315543916001</c:v>
                </c:pt>
                <c:pt idx="2">
                  <c:v>0.10122279812937</c:v>
                </c:pt>
                <c:pt idx="3">
                  <c:v>0.10875017155975999</c:v>
                </c:pt>
                <c:pt idx="4">
                  <c:v>0.10309199971683</c:v>
                </c:pt>
                <c:pt idx="5">
                  <c:v>0.13007540445268001</c:v>
                </c:pt>
                <c:pt idx="6">
                  <c:v>2.9740237814344001E-2</c:v>
                </c:pt>
                <c:pt idx="7">
                  <c:v>0.73564615642697995</c:v>
                </c:pt>
                <c:pt idx="8">
                  <c:v>0.16301801185216999</c:v>
                </c:pt>
                <c:pt idx="9">
                  <c:v>0.14280669706306001</c:v>
                </c:pt>
                <c:pt idx="10">
                  <c:v>0.15202974986399001</c:v>
                </c:pt>
                <c:pt idx="11">
                  <c:v>0.13397224164923999</c:v>
                </c:pt>
                <c:pt idx="12">
                  <c:v>0.14126683130980999</c:v>
                </c:pt>
                <c:pt idx="13">
                  <c:v>2.1906002272185001E-2</c:v>
                </c:pt>
                <c:pt idx="14">
                  <c:v>0.14087131583342999</c:v>
                </c:pt>
                <c:pt idx="15">
                  <c:v>0.13206318914639001</c:v>
                </c:pt>
                <c:pt idx="16">
                  <c:v>0.13658526635486001</c:v>
                </c:pt>
                <c:pt idx="17">
                  <c:v>0.13459681955705</c:v>
                </c:pt>
                <c:pt idx="18">
                  <c:v>0.16384183664131999</c:v>
                </c:pt>
                <c:pt idx="19">
                  <c:v>0.12221445948551</c:v>
                </c:pt>
                <c:pt idx="20">
                  <c:v>-2.9912810125257001E-2</c:v>
                </c:pt>
                <c:pt idx="21">
                  <c:v>0.19854489910374001</c:v>
                </c:pt>
                <c:pt idx="22">
                  <c:v>0.16218373928327001</c:v>
                </c:pt>
                <c:pt idx="23">
                  <c:v>0.20344177356918</c:v>
                </c:pt>
                <c:pt idx="24">
                  <c:v>0.2565616230096</c:v>
                </c:pt>
                <c:pt idx="25">
                  <c:v>0.23934462707057</c:v>
                </c:pt>
                <c:pt idx="26">
                  <c:v>0.20556002664743001</c:v>
                </c:pt>
                <c:pt idx="27">
                  <c:v>7.1538683346309001E-2</c:v>
                </c:pt>
                <c:pt idx="28">
                  <c:v>0.21217281906501001</c:v>
                </c:pt>
                <c:pt idx="29">
                  <c:v>0.20033170190040001</c:v>
                </c:pt>
                <c:pt idx="30">
                  <c:v>0.18545487334891</c:v>
                </c:pt>
                <c:pt idx="31">
                  <c:v>0.18642245790442</c:v>
                </c:pt>
                <c:pt idx="32">
                  <c:v>0.18422293383720001</c:v>
                </c:pt>
                <c:pt idx="33">
                  <c:v>0.18042317700506999</c:v>
                </c:pt>
                <c:pt idx="34">
                  <c:v>-0.12895524503674</c:v>
                </c:pt>
                <c:pt idx="35">
                  <c:v>0.19569556969058999</c:v>
                </c:pt>
                <c:pt idx="36">
                  <c:v>0.18688943851417</c:v>
                </c:pt>
                <c:pt idx="37">
                  <c:v>0.17285717380471</c:v>
                </c:pt>
                <c:pt idx="38">
                  <c:v>0.19760424363647</c:v>
                </c:pt>
                <c:pt idx="39">
                  <c:v>0.1032934595453</c:v>
                </c:pt>
                <c:pt idx="40">
                  <c:v>0.3064308954444</c:v>
                </c:pt>
                <c:pt idx="41">
                  <c:v>0.18351210360546999</c:v>
                </c:pt>
                <c:pt idx="42">
                  <c:v>0.19730221239869</c:v>
                </c:pt>
                <c:pt idx="43">
                  <c:v>0.18899391342259</c:v>
                </c:pt>
                <c:pt idx="44">
                  <c:v>0.19613985841727</c:v>
                </c:pt>
                <c:pt idx="45">
                  <c:v>0.18737472060179</c:v>
                </c:pt>
                <c:pt idx="46">
                  <c:v>0.19839905097964</c:v>
                </c:pt>
                <c:pt idx="47">
                  <c:v>0.25029146654206003</c:v>
                </c:pt>
                <c:pt idx="48">
                  <c:v>0.25547021631832001</c:v>
                </c:pt>
                <c:pt idx="49">
                  <c:v>0.24370301206216</c:v>
                </c:pt>
                <c:pt idx="50">
                  <c:v>0.16876634317913999</c:v>
                </c:pt>
                <c:pt idx="51">
                  <c:v>0.16768058243631001</c:v>
                </c:pt>
                <c:pt idx="52">
                  <c:v>0.16225529613806999</c:v>
                </c:pt>
                <c:pt idx="53">
                  <c:v>0.18170720080668001</c:v>
                </c:pt>
                <c:pt idx="54">
                  <c:v>0.17921425053649001</c:v>
                </c:pt>
                <c:pt idx="55">
                  <c:v>0.16376570928563999</c:v>
                </c:pt>
                <c:pt idx="56">
                  <c:v>0.13400925513433001</c:v>
                </c:pt>
                <c:pt idx="57">
                  <c:v>0.12661407993734999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F3-43D9-A6A3-16A959FDDA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167824"/>
        <c:axId val="338168480"/>
      </c:lineChart>
      <c:dateAx>
        <c:axId val="338167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168480"/>
        <c:crosses val="autoZero"/>
        <c:auto val="1"/>
        <c:lblOffset val="100"/>
        <c:baseTimeUnit val="days"/>
      </c:dateAx>
      <c:valAx>
        <c:axId val="33816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16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394CE-BE3F-4694-8EE8-295C19D80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Twitter Seilbert u Trump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B31489-AE85-478A-B5DF-205185A30F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8882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EA387-4AD6-466A-AC8A-771640419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1805F-5DBE-4DD6-9CDB-7B5E7C12C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5958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Change Rate | Twitter Seilbert u Trump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Twitter Seilbert u Trump</dc:title>
  <dc:creator>Administrator</dc:creator>
  <cp:lastModifiedBy>Administrator</cp:lastModifiedBy>
  <cp:revision>1</cp:revision>
  <dcterms:created xsi:type="dcterms:W3CDTF">2018-05-24T08:25:07Z</dcterms:created>
  <dcterms:modified xsi:type="dcterms:W3CDTF">2018-05-24T08:25:11Z</dcterms:modified>
</cp:coreProperties>
</file>