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1</c:v>
                </c:pt>
                <c:pt idx="3">
                  <c:v>1</c:v>
                </c:pt>
                <c:pt idx="4">
                  <c:v>1</c:v>
                </c:pt>
                <c:pt idx="5">
                  <c:v>1</c:v>
                </c:pt>
                <c:pt idx="6">
                  <c:v>1</c:v>
                </c:pt>
                <c:pt idx="7">
                  <c:v>1</c:v>
                </c:pt>
                <c:pt idx="8">
                  <c:v>2</c:v>
                </c:pt>
                <c:pt idx="9">
                  <c:v>1</c:v>
                </c:pt>
                <c:pt idx="10">
                  <c:v>1</c:v>
                </c:pt>
                <c:pt idx="11">
                  <c:v>1</c:v>
                </c:pt>
                <c:pt idx="12">
                  <c:v>2</c:v>
                </c:pt>
                <c:pt idx="13">
                  <c:v>1</c:v>
                </c:pt>
                <c:pt idx="14">
                  <c:v>1</c:v>
                </c:pt>
                <c:pt idx="15">
                  <c:v>2</c:v>
                </c:pt>
                <c:pt idx="16">
                  <c:v>2</c:v>
                </c:pt>
                <c:pt idx="17">
                  <c:v>1</c:v>
                </c:pt>
                <c:pt idx="18">
                  <c:v>1</c:v>
                </c:pt>
                <c:pt idx="19">
                  <c:v>2</c:v>
                </c:pt>
                <c:pt idx="20">
                  <c:v>2</c:v>
                </c:pt>
                <c:pt idx="21">
                  <c:v>1</c:v>
                </c:pt>
                <c:pt idx="22">
                  <c:v>2</c:v>
                </c:pt>
                <c:pt idx="23">
                  <c:v>1</c:v>
                </c:pt>
                <c:pt idx="24">
                  <c:v>1</c:v>
                </c:pt>
                <c:pt idx="25">
                  <c:v>1</c:v>
                </c:pt>
                <c:pt idx="26">
                  <c:v>1</c:v>
                </c:pt>
                <c:pt idx="27">
                  <c:v>2</c:v>
                </c:pt>
              </c:numCache>
            </c:numRef>
          </c:val>
          <c:smooth val="0"/>
          <c:extLst>
            <c:ext xmlns:c16="http://schemas.microsoft.com/office/drawing/2014/chart" uri="{C3380CC4-5D6E-409C-BE32-E72D297353CC}">
              <c16:uniqueId val="{00000000-3A0F-48A2-B768-077ECE76447A}"/>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2</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3A0F-48A2-B768-077ECE76447A}"/>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2</c:v>
                </c:pt>
                <c:pt idx="9">
                  <c:v>0</c:v>
                </c:pt>
                <c:pt idx="10">
                  <c:v>1</c:v>
                </c:pt>
                <c:pt idx="11">
                  <c:v>1</c:v>
                </c:pt>
                <c:pt idx="12">
                  <c:v>0</c:v>
                </c:pt>
                <c:pt idx="13">
                  <c:v>1</c:v>
                </c:pt>
                <c:pt idx="14">
                  <c:v>0</c:v>
                </c:pt>
                <c:pt idx="15">
                  <c:v>1</c:v>
                </c:pt>
                <c:pt idx="16">
                  <c:v>0</c:v>
                </c:pt>
                <c:pt idx="17">
                  <c:v>1</c:v>
                </c:pt>
                <c:pt idx="18">
                  <c:v>1</c:v>
                </c:pt>
                <c:pt idx="19">
                  <c:v>0</c:v>
                </c:pt>
                <c:pt idx="20">
                  <c:v>1</c:v>
                </c:pt>
                <c:pt idx="21">
                  <c:v>0</c:v>
                </c:pt>
                <c:pt idx="22">
                  <c:v>1</c:v>
                </c:pt>
                <c:pt idx="23">
                  <c:v>0</c:v>
                </c:pt>
                <c:pt idx="24">
                  <c:v>1</c:v>
                </c:pt>
                <c:pt idx="25">
                  <c:v>1</c:v>
                </c:pt>
                <c:pt idx="26">
                  <c:v>0</c:v>
                </c:pt>
                <c:pt idx="27">
                  <c:v>1</c:v>
                </c:pt>
              </c:numCache>
            </c:numRef>
          </c:val>
          <c:smooth val="0"/>
          <c:extLst>
            <c:ext xmlns:c16="http://schemas.microsoft.com/office/drawing/2014/chart" uri="{C3380CC4-5D6E-409C-BE32-E72D297353CC}">
              <c16:uniqueId val="{00000002-3A0F-48A2-B768-077ECE76447A}"/>
            </c:ext>
          </c:extLst>
        </c:ser>
        <c:dLbls>
          <c:showLegendKey val="0"/>
          <c:showVal val="0"/>
          <c:showCatName val="0"/>
          <c:showSerName val="0"/>
          <c:showPercent val="0"/>
          <c:showBubbleSize val="0"/>
        </c:dLbls>
        <c:smooth val="0"/>
        <c:axId val="269313624"/>
        <c:axId val="269314608"/>
      </c:lineChart>
      <c:dateAx>
        <c:axId val="26931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314608"/>
        <c:crosses val="autoZero"/>
        <c:auto val="1"/>
        <c:lblOffset val="100"/>
        <c:baseTimeUnit val="days"/>
      </c:dateAx>
      <c:valAx>
        <c:axId val="26931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31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Wrangler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0.22356848928216</c:v>
                </c:pt>
                <c:pt idx="1">
                  <c:v>0.25625270362942998</c:v>
                </c:pt>
                <c:pt idx="2">
                  <c:v>2.0834873545759001E-2</c:v>
                </c:pt>
                <c:pt idx="3">
                  <c:v>0.58670256436723001</c:v>
                </c:pt>
              </c:numCache>
            </c:numRef>
          </c:val>
          <c:extLst>
            <c:ext xmlns:c16="http://schemas.microsoft.com/office/drawing/2014/chart" uri="{C3380CC4-5D6E-409C-BE32-E72D297353CC}">
              <c16:uniqueId val="{00000000-545B-4E22-9FC6-06E7BE994288}"/>
            </c:ext>
          </c:extLst>
        </c:ser>
        <c:ser>
          <c:idx val="1"/>
          <c:order val="1"/>
          <c:tx>
            <c:strRef>
              <c:f>Sheet1!$C$1</c:f>
              <c:strCache>
                <c:ptCount val="1"/>
                <c:pt idx="0">
                  <c:v>Levi's</c:v>
                </c:pt>
              </c:strCache>
            </c:strRef>
          </c:tx>
          <c:spPr>
            <a:solidFill>
              <a:schemeClr val="accent2"/>
            </a:solidFill>
            <a:ln>
              <a:noFill/>
            </a:ln>
            <a:effectLst/>
          </c:spPr>
          <c:invertIfNegative val="0"/>
          <c:cat>
            <c:strRef>
              <c:f>Sheet1!$A$2:$A$5</c:f>
              <c:strCache>
                <c:ptCount val="4"/>
                <c:pt idx="0">
                  <c:v>Live Video</c:v>
                </c:pt>
                <c:pt idx="1">
                  <c:v>Photo</c:v>
                </c:pt>
                <c:pt idx="2">
                  <c:v>Status</c:v>
                </c:pt>
                <c:pt idx="3">
                  <c:v>Video</c:v>
                </c:pt>
              </c:strCache>
            </c:strRef>
          </c:cat>
          <c:val>
            <c:numRef>
              <c:f>Sheet1!$C$2:$C$5</c:f>
              <c:numCache>
                <c:formatCode>General</c:formatCode>
                <c:ptCount val="4"/>
                <c:pt idx="0">
                  <c:v>0</c:v>
                </c:pt>
                <c:pt idx="1">
                  <c:v>0</c:v>
                </c:pt>
                <c:pt idx="2">
                  <c:v>0</c:v>
                </c:pt>
                <c:pt idx="3">
                  <c:v>6.1850012746265002E-3</c:v>
                </c:pt>
              </c:numCache>
            </c:numRef>
          </c:val>
          <c:extLst>
            <c:ext xmlns:c16="http://schemas.microsoft.com/office/drawing/2014/chart" uri="{C3380CC4-5D6E-409C-BE32-E72D297353CC}">
              <c16:uniqueId val="{00000001-545B-4E22-9FC6-06E7BE994288}"/>
            </c:ext>
          </c:extLst>
        </c:ser>
        <c:ser>
          <c:idx val="2"/>
          <c:order val="2"/>
          <c:tx>
            <c:strRef>
              <c:f>Sheet1!$D$1</c:f>
              <c:strCache>
                <c:ptCount val="1"/>
                <c:pt idx="0">
                  <c:v>Lee Jeans Philippines</c:v>
                </c:pt>
              </c:strCache>
            </c:strRef>
          </c:tx>
          <c:spPr>
            <a:solidFill>
              <a:schemeClr val="accent3"/>
            </a:solidFill>
            <a:ln>
              <a:noFill/>
            </a:ln>
            <a:effectLst/>
          </c:spPr>
          <c:invertIfNegative val="0"/>
          <c:cat>
            <c:strRef>
              <c:f>Sheet1!$A$2:$A$5</c:f>
              <c:strCache>
                <c:ptCount val="4"/>
                <c:pt idx="0">
                  <c:v>Live Video</c:v>
                </c:pt>
                <c:pt idx="1">
                  <c:v>Photo</c:v>
                </c:pt>
                <c:pt idx="2">
                  <c:v>Status</c:v>
                </c:pt>
                <c:pt idx="3">
                  <c:v>Video</c:v>
                </c:pt>
              </c:strCache>
            </c:strRef>
          </c:cat>
          <c:val>
            <c:numRef>
              <c:f>Sheet1!$D$2:$D$5</c:f>
              <c:numCache>
                <c:formatCode>General</c:formatCode>
                <c:ptCount val="4"/>
                <c:pt idx="0">
                  <c:v>0</c:v>
                </c:pt>
                <c:pt idx="2">
                  <c:v>0</c:v>
                </c:pt>
              </c:numCache>
            </c:numRef>
          </c:val>
          <c:extLst>
            <c:ext xmlns:c16="http://schemas.microsoft.com/office/drawing/2014/chart" uri="{C3380CC4-5D6E-409C-BE32-E72D297353CC}">
              <c16:uniqueId val="{00000002-545B-4E22-9FC6-06E7BE994288}"/>
            </c:ext>
          </c:extLst>
        </c:ser>
        <c:dLbls>
          <c:showLegendKey val="0"/>
          <c:showVal val="0"/>
          <c:showCatName val="0"/>
          <c:showSerName val="0"/>
          <c:showPercent val="0"/>
          <c:showBubbleSize val="0"/>
        </c:dLbls>
        <c:gapWidth val="219"/>
        <c:overlap val="-27"/>
        <c:axId val="273912984"/>
        <c:axId val="273916592"/>
      </c:barChart>
      <c:catAx>
        <c:axId val="27391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16592"/>
        <c:crosses val="autoZero"/>
        <c:auto val="1"/>
        <c:lblAlgn val="ctr"/>
        <c:lblOffset val="100"/>
        <c:noMultiLvlLbl val="0"/>
      </c:catAx>
      <c:valAx>
        <c:axId val="27391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1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297351</c:v>
                </c:pt>
                <c:pt idx="1">
                  <c:v>297331</c:v>
                </c:pt>
                <c:pt idx="2">
                  <c:v>297315</c:v>
                </c:pt>
                <c:pt idx="3">
                  <c:v>297317</c:v>
                </c:pt>
                <c:pt idx="4">
                  <c:v>297298</c:v>
                </c:pt>
                <c:pt idx="5">
                  <c:v>297305</c:v>
                </c:pt>
                <c:pt idx="6">
                  <c:v>297307</c:v>
                </c:pt>
                <c:pt idx="7">
                  <c:v>297284</c:v>
                </c:pt>
                <c:pt idx="8">
                  <c:v>297266</c:v>
                </c:pt>
                <c:pt idx="9">
                  <c:v>297257</c:v>
                </c:pt>
                <c:pt idx="10">
                  <c:v>297245</c:v>
                </c:pt>
                <c:pt idx="11">
                  <c:v>297245</c:v>
                </c:pt>
                <c:pt idx="12">
                  <c:v>297241</c:v>
                </c:pt>
                <c:pt idx="13">
                  <c:v>297238</c:v>
                </c:pt>
                <c:pt idx="14">
                  <c:v>297238</c:v>
                </c:pt>
                <c:pt idx="15">
                  <c:v>297234</c:v>
                </c:pt>
                <c:pt idx="16">
                  <c:v>297332</c:v>
                </c:pt>
                <c:pt idx="17">
                  <c:v>297396</c:v>
                </c:pt>
                <c:pt idx="18">
                  <c:v>297407</c:v>
                </c:pt>
                <c:pt idx="19">
                  <c:v>297412</c:v>
                </c:pt>
                <c:pt idx="20">
                  <c:v>297448</c:v>
                </c:pt>
                <c:pt idx="21">
                  <c:v>297485</c:v>
                </c:pt>
                <c:pt idx="22">
                  <c:v>297578</c:v>
                </c:pt>
                <c:pt idx="23">
                  <c:v>297673</c:v>
                </c:pt>
                <c:pt idx="24">
                  <c:v>297720</c:v>
                </c:pt>
                <c:pt idx="25">
                  <c:v>297776</c:v>
                </c:pt>
                <c:pt idx="26">
                  <c:v>297868</c:v>
                </c:pt>
                <c:pt idx="27">
                  <c:v>297941</c:v>
                </c:pt>
              </c:numCache>
            </c:numRef>
          </c:val>
          <c:smooth val="0"/>
          <c:extLst>
            <c:ext xmlns:c16="http://schemas.microsoft.com/office/drawing/2014/chart" uri="{C3380CC4-5D6E-409C-BE32-E72D297353CC}">
              <c16:uniqueId val="{00000000-ABC9-48BD-B5D5-D92D7986D9A6}"/>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587214</c:v>
                </c:pt>
                <c:pt idx="1">
                  <c:v>587148</c:v>
                </c:pt>
                <c:pt idx="2">
                  <c:v>25351620</c:v>
                </c:pt>
                <c:pt idx="3">
                  <c:v>25350337</c:v>
                </c:pt>
                <c:pt idx="4">
                  <c:v>25350390</c:v>
                </c:pt>
                <c:pt idx="5">
                  <c:v>25350451</c:v>
                </c:pt>
                <c:pt idx="6">
                  <c:v>25351760</c:v>
                </c:pt>
                <c:pt idx="7">
                  <c:v>25352739</c:v>
                </c:pt>
                <c:pt idx="8">
                  <c:v>25359241</c:v>
                </c:pt>
                <c:pt idx="9">
                  <c:v>25358340</c:v>
                </c:pt>
                <c:pt idx="10">
                  <c:v>25360625</c:v>
                </c:pt>
                <c:pt idx="11">
                  <c:v>25360333</c:v>
                </c:pt>
                <c:pt idx="12">
                  <c:v>25361837</c:v>
                </c:pt>
                <c:pt idx="13">
                  <c:v>25361604</c:v>
                </c:pt>
                <c:pt idx="14">
                  <c:v>25364586</c:v>
                </c:pt>
                <c:pt idx="15">
                  <c:v>25363443</c:v>
                </c:pt>
                <c:pt idx="16">
                  <c:v>25368547</c:v>
                </c:pt>
                <c:pt idx="17">
                  <c:v>25368505</c:v>
                </c:pt>
                <c:pt idx="18">
                  <c:v>25372574</c:v>
                </c:pt>
                <c:pt idx="19">
                  <c:v>25372336</c:v>
                </c:pt>
                <c:pt idx="20">
                  <c:v>25376391</c:v>
                </c:pt>
                <c:pt idx="21">
                  <c:v>25377322</c:v>
                </c:pt>
                <c:pt idx="22">
                  <c:v>25382247</c:v>
                </c:pt>
                <c:pt idx="23">
                  <c:v>25383188</c:v>
                </c:pt>
                <c:pt idx="24">
                  <c:v>25386968</c:v>
                </c:pt>
                <c:pt idx="25">
                  <c:v>25387682</c:v>
                </c:pt>
                <c:pt idx="26">
                  <c:v>25390929</c:v>
                </c:pt>
                <c:pt idx="27">
                  <c:v>25391130</c:v>
                </c:pt>
              </c:numCache>
            </c:numRef>
          </c:val>
          <c:smooth val="0"/>
          <c:extLst>
            <c:ext xmlns:c16="http://schemas.microsoft.com/office/drawing/2014/chart" uri="{C3380CC4-5D6E-409C-BE32-E72D297353CC}">
              <c16:uniqueId val="{00000001-ABC9-48BD-B5D5-D92D7986D9A6}"/>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ABC9-48BD-B5D5-D92D7986D9A6}"/>
            </c:ext>
          </c:extLst>
        </c:ser>
        <c:dLbls>
          <c:showLegendKey val="0"/>
          <c:showVal val="0"/>
          <c:showCatName val="0"/>
          <c:showSerName val="0"/>
          <c:showPercent val="0"/>
          <c:showBubbleSize val="0"/>
        </c:dLbls>
        <c:smooth val="0"/>
        <c:axId val="453868024"/>
        <c:axId val="453868352"/>
      </c:lineChart>
      <c:dateAx>
        <c:axId val="45386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68352"/>
        <c:crosses val="autoZero"/>
        <c:auto val="1"/>
        <c:lblOffset val="100"/>
        <c:baseTimeUnit val="days"/>
      </c:dateAx>
      <c:valAx>
        <c:axId val="45386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6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26743</c:v>
                </c:pt>
                <c:pt idx="1">
                  <c:v>5703</c:v>
                </c:pt>
                <c:pt idx="2">
                  <c:v>1040</c:v>
                </c:pt>
              </c:numCache>
            </c:numRef>
          </c:val>
          <c:extLst>
            <c:ext xmlns:c16="http://schemas.microsoft.com/office/drawing/2014/chart" uri="{C3380CC4-5D6E-409C-BE32-E72D297353CC}">
              <c16:uniqueId val="{00000000-DB52-448F-82F4-5062CF940C57}"/>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Wrangler Philippines</c:v>
                </c:pt>
                <c:pt idx="1">
                  <c:v>Levi's</c:v>
                </c:pt>
                <c:pt idx="2">
                  <c:v>Lee Jeans Philippines</c:v>
                </c:pt>
              </c:strCache>
            </c:strRef>
          </c:cat>
          <c:val>
            <c:numRef>
              <c:f>Sheet1!$C$2:$C$4</c:f>
              <c:numCache>
                <c:formatCode>General</c:formatCode>
                <c:ptCount val="3"/>
                <c:pt idx="0">
                  <c:v>918</c:v>
                </c:pt>
                <c:pt idx="1">
                  <c:v>153</c:v>
                </c:pt>
                <c:pt idx="2">
                  <c:v>23</c:v>
                </c:pt>
              </c:numCache>
            </c:numRef>
          </c:val>
          <c:extLst>
            <c:ext xmlns:c16="http://schemas.microsoft.com/office/drawing/2014/chart" uri="{C3380CC4-5D6E-409C-BE32-E72D297353CC}">
              <c16:uniqueId val="{00000001-DB52-448F-82F4-5062CF940C57}"/>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Wrangler Philippines</c:v>
                </c:pt>
                <c:pt idx="1">
                  <c:v>Levi's</c:v>
                </c:pt>
                <c:pt idx="2">
                  <c:v>Lee Jeans Philippines</c:v>
                </c:pt>
              </c:strCache>
            </c:strRef>
          </c:cat>
          <c:val>
            <c:numRef>
              <c:f>Sheet1!$D$2:$D$4</c:f>
              <c:numCache>
                <c:formatCode>General</c:formatCode>
                <c:ptCount val="3"/>
                <c:pt idx="0">
                  <c:v>21</c:v>
                </c:pt>
                <c:pt idx="1">
                  <c:v>14</c:v>
                </c:pt>
                <c:pt idx="2">
                  <c:v>0</c:v>
                </c:pt>
              </c:numCache>
            </c:numRef>
          </c:val>
          <c:extLst>
            <c:ext xmlns:c16="http://schemas.microsoft.com/office/drawing/2014/chart" uri="{C3380CC4-5D6E-409C-BE32-E72D297353CC}">
              <c16:uniqueId val="{00000002-DB52-448F-82F4-5062CF940C57}"/>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Wrangler Philippines</c:v>
                </c:pt>
                <c:pt idx="1">
                  <c:v>Levi's</c:v>
                </c:pt>
                <c:pt idx="2">
                  <c:v>Lee Jeans Philippines</c:v>
                </c:pt>
              </c:strCache>
            </c:strRef>
          </c:cat>
          <c:val>
            <c:numRef>
              <c:f>Sheet1!$E$2:$E$4</c:f>
              <c:numCache>
                <c:formatCode>General</c:formatCode>
                <c:ptCount val="3"/>
                <c:pt idx="0">
                  <c:v>480</c:v>
                </c:pt>
                <c:pt idx="1">
                  <c:v>84</c:v>
                </c:pt>
                <c:pt idx="2">
                  <c:v>13</c:v>
                </c:pt>
              </c:numCache>
            </c:numRef>
          </c:val>
          <c:extLst>
            <c:ext xmlns:c16="http://schemas.microsoft.com/office/drawing/2014/chart" uri="{C3380CC4-5D6E-409C-BE32-E72D297353CC}">
              <c16:uniqueId val="{00000003-DB52-448F-82F4-5062CF940C57}"/>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Wrangler Philippines</c:v>
                </c:pt>
                <c:pt idx="1">
                  <c:v>Levi's</c:v>
                </c:pt>
                <c:pt idx="2">
                  <c:v>Lee Jeans Philippines</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DB52-448F-82F4-5062CF940C57}"/>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Wrangler Philippines</c:v>
                </c:pt>
                <c:pt idx="1">
                  <c:v>Levi's</c:v>
                </c:pt>
                <c:pt idx="2">
                  <c:v>Lee Jeans Philippines</c:v>
                </c:pt>
              </c:strCache>
            </c:strRef>
          </c:cat>
          <c:val>
            <c:numRef>
              <c:f>Sheet1!$G$2:$G$4</c:f>
              <c:numCache>
                <c:formatCode>General</c:formatCode>
                <c:ptCount val="3"/>
                <c:pt idx="0">
                  <c:v>5</c:v>
                </c:pt>
                <c:pt idx="1">
                  <c:v>0</c:v>
                </c:pt>
                <c:pt idx="2">
                  <c:v>0</c:v>
                </c:pt>
              </c:numCache>
            </c:numRef>
          </c:val>
          <c:extLst>
            <c:ext xmlns:c16="http://schemas.microsoft.com/office/drawing/2014/chart" uri="{C3380CC4-5D6E-409C-BE32-E72D297353CC}">
              <c16:uniqueId val="{00000005-DB52-448F-82F4-5062CF940C5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Wrangler Philippines</c:v>
                </c:pt>
                <c:pt idx="1">
                  <c:v>Levi's</c:v>
                </c:pt>
                <c:pt idx="2">
                  <c:v>Lee Jeans Philippines</c:v>
                </c:pt>
              </c:strCache>
            </c:strRef>
          </c:cat>
          <c:val>
            <c:numRef>
              <c:f>Sheet1!$H$2:$H$4</c:f>
              <c:numCache>
                <c:formatCode>General</c:formatCode>
                <c:ptCount val="3"/>
                <c:pt idx="0">
                  <c:v>628</c:v>
                </c:pt>
                <c:pt idx="1">
                  <c:v>41</c:v>
                </c:pt>
                <c:pt idx="2">
                  <c:v>5</c:v>
                </c:pt>
              </c:numCache>
            </c:numRef>
          </c:val>
          <c:extLst>
            <c:ext xmlns:c16="http://schemas.microsoft.com/office/drawing/2014/chart" uri="{C3380CC4-5D6E-409C-BE32-E72D297353CC}">
              <c16:uniqueId val="{00000006-DB52-448F-82F4-5062CF940C5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Wrangler Philippines</c:v>
                </c:pt>
                <c:pt idx="1">
                  <c:v>Levi's</c:v>
                </c:pt>
                <c:pt idx="2">
                  <c:v>Lee Jeans Philippines</c:v>
                </c:pt>
              </c:strCache>
            </c:strRef>
          </c:cat>
          <c:val>
            <c:numRef>
              <c:f>Sheet1!$I$2:$I$4</c:f>
              <c:numCache>
                <c:formatCode>General</c:formatCode>
                <c:ptCount val="3"/>
                <c:pt idx="0">
                  <c:v>1802</c:v>
                </c:pt>
                <c:pt idx="1">
                  <c:v>281</c:v>
                </c:pt>
                <c:pt idx="2">
                  <c:v>21</c:v>
                </c:pt>
              </c:numCache>
            </c:numRef>
          </c:val>
          <c:extLst>
            <c:ext xmlns:c16="http://schemas.microsoft.com/office/drawing/2014/chart" uri="{C3380CC4-5D6E-409C-BE32-E72D297353CC}">
              <c16:uniqueId val="{00000007-DB52-448F-82F4-5062CF940C57}"/>
            </c:ext>
          </c:extLst>
        </c:ser>
        <c:dLbls>
          <c:showLegendKey val="0"/>
          <c:showVal val="0"/>
          <c:showCatName val="0"/>
          <c:showSerName val="0"/>
          <c:showPercent val="0"/>
          <c:showBubbleSize val="0"/>
        </c:dLbls>
        <c:gapWidth val="150"/>
        <c:overlap val="100"/>
        <c:axId val="453884424"/>
        <c:axId val="453882456"/>
      </c:barChart>
      <c:catAx>
        <c:axId val="45388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2456"/>
        <c:crosses val="autoZero"/>
        <c:auto val="1"/>
        <c:lblAlgn val="ctr"/>
        <c:lblOffset val="100"/>
        <c:noMultiLvlLbl val="0"/>
      </c:catAx>
      <c:valAx>
        <c:axId val="453882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8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4.3719669479298999E-2</c:v>
                </c:pt>
                <c:pt idx="1">
                  <c:v>6.3563383455359002E-2</c:v>
                </c:pt>
                <c:pt idx="2">
                  <c:v>2.5897761020842999E-2</c:v>
                </c:pt>
                <c:pt idx="3">
                  <c:v>5.9532618493455002E-2</c:v>
                </c:pt>
                <c:pt idx="4">
                  <c:v>5.2134662150571998E-2</c:v>
                </c:pt>
                <c:pt idx="5">
                  <c:v>4.5744884813706997E-2</c:v>
                </c:pt>
                <c:pt idx="6">
                  <c:v>5.6171082991933997E-2</c:v>
                </c:pt>
                <c:pt idx="7">
                  <c:v>8.5100657595991003E-2</c:v>
                </c:pt>
                <c:pt idx="8">
                  <c:v>5.8868051467495998E-2</c:v>
                </c:pt>
                <c:pt idx="9">
                  <c:v>2.3884734290740998E-2</c:v>
                </c:pt>
                <c:pt idx="10">
                  <c:v>4.3061251265765002E-2</c:v>
                </c:pt>
                <c:pt idx="11">
                  <c:v>4.3062120473010002E-2</c:v>
                </c:pt>
                <c:pt idx="12">
                  <c:v>0.10328249950377</c:v>
                </c:pt>
                <c:pt idx="13">
                  <c:v>4.5754426572556003E-2</c:v>
                </c:pt>
                <c:pt idx="14">
                  <c:v>8.9154145835996998E-2</c:v>
                </c:pt>
                <c:pt idx="15">
                  <c:v>0.47100620382456998</c:v>
                </c:pt>
                <c:pt idx="16">
                  <c:v>7.2489849739136997E-2</c:v>
                </c:pt>
                <c:pt idx="17">
                  <c:v>4.7416634158809E-2</c:v>
                </c:pt>
                <c:pt idx="18">
                  <c:v>3.5978359185073E-2</c:v>
                </c:pt>
                <c:pt idx="19">
                  <c:v>4.8081934305956003E-2</c:v>
                </c:pt>
                <c:pt idx="20">
                  <c:v>0.12641629963352999</c:v>
                </c:pt>
                <c:pt idx="21">
                  <c:v>1.3789811272549</c:v>
                </c:pt>
                <c:pt idx="22">
                  <c:v>8.4865106493104997E-2</c:v>
                </c:pt>
                <c:pt idx="23">
                  <c:v>0.33397732045359002</c:v>
                </c:pt>
                <c:pt idx="24">
                  <c:v>5.4417929700096998E-2</c:v>
                </c:pt>
                <c:pt idx="25">
                  <c:v>0.22199981192148999</c:v>
                </c:pt>
                <c:pt idx="26">
                  <c:v>5.1372967745835003E-2</c:v>
                </c:pt>
                <c:pt idx="27">
                  <c:v>2.7743836940759001</c:v>
                </c:pt>
              </c:numCache>
            </c:numRef>
          </c:val>
          <c:smooth val="0"/>
          <c:extLst>
            <c:ext xmlns:c16="http://schemas.microsoft.com/office/drawing/2014/chart" uri="{C3380CC4-5D6E-409C-BE32-E72D297353CC}">
              <c16:uniqueId val="{00000000-2F6D-48BD-9C0B-189BCF422F57}"/>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1.9723583445334001E-4</c:v>
                </c:pt>
                <c:pt idx="5">
                  <c:v>7.7789638199288001E-3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1.656790359624E-2</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2F6D-48BD-9C0B-189BCF422F57}"/>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2F6D-48BD-9C0B-189BCF422F57}"/>
            </c:ext>
          </c:extLst>
        </c:ser>
        <c:dLbls>
          <c:showLegendKey val="0"/>
          <c:showVal val="0"/>
          <c:showCatName val="0"/>
          <c:showSerName val="0"/>
          <c:showPercent val="0"/>
          <c:showBubbleSize val="0"/>
        </c:dLbls>
        <c:smooth val="0"/>
        <c:axId val="453910008"/>
        <c:axId val="453853920"/>
      </c:lineChart>
      <c:dateAx>
        <c:axId val="45391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53920"/>
        <c:crosses val="autoZero"/>
        <c:auto val="1"/>
        <c:lblOffset val="100"/>
        <c:baseTimeUnit val="days"/>
      </c:dateAx>
      <c:valAx>
        <c:axId val="45385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91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Wrangler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0.22356848928216</c:v>
                </c:pt>
                <c:pt idx="1">
                  <c:v>0.25625270362942998</c:v>
                </c:pt>
                <c:pt idx="2">
                  <c:v>2.0834873545759001E-2</c:v>
                </c:pt>
                <c:pt idx="3">
                  <c:v>0.58670256436723001</c:v>
                </c:pt>
              </c:numCache>
            </c:numRef>
          </c:val>
          <c:extLst>
            <c:ext xmlns:c16="http://schemas.microsoft.com/office/drawing/2014/chart" uri="{C3380CC4-5D6E-409C-BE32-E72D297353CC}">
              <c16:uniqueId val="{00000000-A8F8-4BCE-AC51-E8E9D522AFC2}"/>
            </c:ext>
          </c:extLst>
        </c:ser>
        <c:ser>
          <c:idx val="1"/>
          <c:order val="1"/>
          <c:tx>
            <c:strRef>
              <c:f>Sheet1!$C$1</c:f>
              <c:strCache>
                <c:ptCount val="1"/>
                <c:pt idx="0">
                  <c:v>Levi's</c:v>
                </c:pt>
              </c:strCache>
            </c:strRef>
          </c:tx>
          <c:spPr>
            <a:solidFill>
              <a:schemeClr val="accent2"/>
            </a:solidFill>
            <a:ln>
              <a:noFill/>
            </a:ln>
            <a:effectLst/>
          </c:spPr>
          <c:invertIfNegative val="0"/>
          <c:cat>
            <c:strRef>
              <c:f>Sheet1!$A$2:$A$5</c:f>
              <c:strCache>
                <c:ptCount val="4"/>
                <c:pt idx="0">
                  <c:v>Live Video</c:v>
                </c:pt>
                <c:pt idx="1">
                  <c:v>Photo</c:v>
                </c:pt>
                <c:pt idx="2">
                  <c:v>Status</c:v>
                </c:pt>
                <c:pt idx="3">
                  <c:v>Video</c:v>
                </c:pt>
              </c:strCache>
            </c:strRef>
          </c:cat>
          <c:val>
            <c:numRef>
              <c:f>Sheet1!$C$2:$C$5</c:f>
              <c:numCache>
                <c:formatCode>General</c:formatCode>
                <c:ptCount val="4"/>
                <c:pt idx="0">
                  <c:v>0</c:v>
                </c:pt>
                <c:pt idx="1">
                  <c:v>0</c:v>
                </c:pt>
                <c:pt idx="2">
                  <c:v>0</c:v>
                </c:pt>
                <c:pt idx="3">
                  <c:v>6.1850012746265002E-3</c:v>
                </c:pt>
              </c:numCache>
            </c:numRef>
          </c:val>
          <c:extLst>
            <c:ext xmlns:c16="http://schemas.microsoft.com/office/drawing/2014/chart" uri="{C3380CC4-5D6E-409C-BE32-E72D297353CC}">
              <c16:uniqueId val="{00000001-A8F8-4BCE-AC51-E8E9D522AFC2}"/>
            </c:ext>
          </c:extLst>
        </c:ser>
        <c:ser>
          <c:idx val="2"/>
          <c:order val="2"/>
          <c:tx>
            <c:strRef>
              <c:f>Sheet1!$D$1</c:f>
              <c:strCache>
                <c:ptCount val="1"/>
                <c:pt idx="0">
                  <c:v>Lee Jeans Philippines</c:v>
                </c:pt>
              </c:strCache>
            </c:strRef>
          </c:tx>
          <c:spPr>
            <a:solidFill>
              <a:schemeClr val="accent3"/>
            </a:solidFill>
            <a:ln>
              <a:noFill/>
            </a:ln>
            <a:effectLst/>
          </c:spPr>
          <c:invertIfNegative val="0"/>
          <c:cat>
            <c:strRef>
              <c:f>Sheet1!$A$2:$A$5</c:f>
              <c:strCache>
                <c:ptCount val="4"/>
                <c:pt idx="0">
                  <c:v>Live Video</c:v>
                </c:pt>
                <c:pt idx="1">
                  <c:v>Photo</c:v>
                </c:pt>
                <c:pt idx="2">
                  <c:v>Status</c:v>
                </c:pt>
                <c:pt idx="3">
                  <c:v>Video</c:v>
                </c:pt>
              </c:strCache>
            </c:strRef>
          </c:cat>
          <c:val>
            <c:numRef>
              <c:f>Sheet1!$D$2:$D$5</c:f>
              <c:numCache>
                <c:formatCode>General</c:formatCode>
                <c:ptCount val="4"/>
                <c:pt idx="0">
                  <c:v>0</c:v>
                </c:pt>
                <c:pt idx="2">
                  <c:v>0</c:v>
                </c:pt>
              </c:numCache>
            </c:numRef>
          </c:val>
          <c:extLst>
            <c:ext xmlns:c16="http://schemas.microsoft.com/office/drawing/2014/chart" uri="{C3380CC4-5D6E-409C-BE32-E72D297353CC}">
              <c16:uniqueId val="{00000002-A8F8-4BCE-AC51-E8E9D522AFC2}"/>
            </c:ext>
          </c:extLst>
        </c:ser>
        <c:dLbls>
          <c:showLegendKey val="0"/>
          <c:showVal val="0"/>
          <c:showCatName val="0"/>
          <c:showSerName val="0"/>
          <c:showPercent val="0"/>
          <c:showBubbleSize val="0"/>
        </c:dLbls>
        <c:gapWidth val="219"/>
        <c:overlap val="-27"/>
        <c:axId val="453846704"/>
        <c:axId val="453853264"/>
      </c:barChart>
      <c:catAx>
        <c:axId val="45384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53264"/>
        <c:crosses val="autoZero"/>
        <c:auto val="1"/>
        <c:lblAlgn val="ctr"/>
        <c:lblOffset val="100"/>
        <c:noMultiLvlLbl val="0"/>
      </c:catAx>
      <c:valAx>
        <c:axId val="45385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4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073A-4BFA-92F6-29FE998ABA69}"/>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Wrangler Philippines</c:v>
                </c:pt>
                <c:pt idx="1">
                  <c:v>Levi's</c:v>
                </c:pt>
                <c:pt idx="2">
                  <c:v>Lee Jeans Philippines</c:v>
                </c:pt>
              </c:strCache>
            </c:strRef>
          </c:cat>
          <c:val>
            <c:numRef>
              <c:f>Sheet1!$C$2:$C$4</c:f>
              <c:numCache>
                <c:formatCode>General</c:formatCode>
                <c:ptCount val="3"/>
                <c:pt idx="0">
                  <c:v>30</c:v>
                </c:pt>
                <c:pt idx="1">
                  <c:v>0</c:v>
                </c:pt>
                <c:pt idx="2">
                  <c:v>12</c:v>
                </c:pt>
              </c:numCache>
            </c:numRef>
          </c:val>
          <c:extLst>
            <c:ext xmlns:c16="http://schemas.microsoft.com/office/drawing/2014/chart" uri="{C3380CC4-5D6E-409C-BE32-E72D297353CC}">
              <c16:uniqueId val="{00000001-073A-4BFA-92F6-29FE998ABA69}"/>
            </c:ext>
          </c:extLst>
        </c:ser>
        <c:ser>
          <c:idx val="2"/>
          <c:order val="2"/>
          <c:tx>
            <c:strRef>
              <c:f>Sheet1!$D$1</c:f>
              <c:strCache>
                <c:ptCount val="1"/>
                <c:pt idx="0">
                  <c:v>Status</c:v>
                </c:pt>
              </c:strCache>
            </c:strRef>
          </c:tx>
          <c:spPr>
            <a:solidFill>
              <a:schemeClr val="accent3"/>
            </a:solidFill>
            <a:ln>
              <a:noFill/>
            </a:ln>
            <a:effectLst/>
          </c:spPr>
          <c:invertIfNegative val="0"/>
          <c:cat>
            <c:strRef>
              <c:f>Sheet1!$A$2:$A$4</c:f>
              <c:strCache>
                <c:ptCount val="3"/>
                <c:pt idx="0">
                  <c:v>Wrangler Philippines</c:v>
                </c:pt>
                <c:pt idx="1">
                  <c:v>Levi's</c:v>
                </c:pt>
                <c:pt idx="2">
                  <c:v>Lee Jeans Philippines</c:v>
                </c:pt>
              </c:strCache>
            </c:strRef>
          </c:cat>
          <c:val>
            <c:numRef>
              <c:f>Sheet1!$D$2:$D$4</c:f>
              <c:numCache>
                <c:formatCode>General</c:formatCode>
                <c:ptCount val="3"/>
                <c:pt idx="0">
                  <c:v>1</c:v>
                </c:pt>
                <c:pt idx="1">
                  <c:v>0</c:v>
                </c:pt>
                <c:pt idx="2">
                  <c:v>0</c:v>
                </c:pt>
              </c:numCache>
            </c:numRef>
          </c:val>
          <c:extLst>
            <c:ext xmlns:c16="http://schemas.microsoft.com/office/drawing/2014/chart" uri="{C3380CC4-5D6E-409C-BE32-E72D297353CC}">
              <c16:uniqueId val="{00000002-073A-4BFA-92F6-29FE998ABA69}"/>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Wrangler Philippines</c:v>
                </c:pt>
                <c:pt idx="1">
                  <c:v>Levi's</c:v>
                </c:pt>
                <c:pt idx="2">
                  <c:v>Lee Jeans Philippines</c:v>
                </c:pt>
              </c:strCache>
            </c:strRef>
          </c:cat>
          <c:val>
            <c:numRef>
              <c:f>Sheet1!$E$2:$E$4</c:f>
              <c:numCache>
                <c:formatCode>General</c:formatCode>
                <c:ptCount val="3"/>
                <c:pt idx="0">
                  <c:v>4</c:v>
                </c:pt>
                <c:pt idx="1">
                  <c:v>4</c:v>
                </c:pt>
                <c:pt idx="2">
                  <c:v>1</c:v>
                </c:pt>
              </c:numCache>
            </c:numRef>
          </c:val>
          <c:extLst>
            <c:ext xmlns:c16="http://schemas.microsoft.com/office/drawing/2014/chart" uri="{C3380CC4-5D6E-409C-BE32-E72D297353CC}">
              <c16:uniqueId val="{00000003-073A-4BFA-92F6-29FE998ABA69}"/>
            </c:ext>
          </c:extLst>
        </c:ser>
        <c:dLbls>
          <c:showLegendKey val="0"/>
          <c:showVal val="0"/>
          <c:showCatName val="0"/>
          <c:showSerName val="0"/>
          <c:showPercent val="0"/>
          <c:showBubbleSize val="0"/>
        </c:dLbls>
        <c:gapWidth val="150"/>
        <c:overlap val="100"/>
        <c:axId val="453849000"/>
        <c:axId val="453850968"/>
      </c:barChart>
      <c:catAx>
        <c:axId val="45384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50968"/>
        <c:crosses val="autoZero"/>
        <c:auto val="1"/>
        <c:lblAlgn val="ctr"/>
        <c:lblOffset val="100"/>
        <c:noMultiLvlLbl val="0"/>
      </c:catAx>
      <c:valAx>
        <c:axId val="453850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4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28</c:v>
                </c:pt>
                <c:pt idx="1">
                  <c:v>1</c:v>
                </c:pt>
                <c:pt idx="2">
                  <c:v>12</c:v>
                </c:pt>
              </c:numCache>
            </c:numRef>
          </c:val>
          <c:extLst>
            <c:ext xmlns:c16="http://schemas.microsoft.com/office/drawing/2014/chart" uri="{C3380CC4-5D6E-409C-BE32-E72D297353CC}">
              <c16:uniqueId val="{00000000-1C0A-489B-A355-6BA873CB71D1}"/>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Wrangler Philippines</c:v>
                </c:pt>
                <c:pt idx="1">
                  <c:v>Levi's</c:v>
                </c:pt>
                <c:pt idx="2">
                  <c:v>Lee Jeans Philippines</c:v>
                </c:pt>
              </c:strCache>
            </c:strRef>
          </c:cat>
          <c:val>
            <c:numRef>
              <c:f>Sheet1!$C$2:$C$4</c:f>
              <c:numCache>
                <c:formatCode>General</c:formatCode>
                <c:ptCount val="3"/>
                <c:pt idx="0">
                  <c:v>8</c:v>
                </c:pt>
                <c:pt idx="1">
                  <c:v>3</c:v>
                </c:pt>
                <c:pt idx="2">
                  <c:v>1</c:v>
                </c:pt>
              </c:numCache>
            </c:numRef>
          </c:val>
          <c:extLst>
            <c:ext xmlns:c16="http://schemas.microsoft.com/office/drawing/2014/chart" uri="{C3380CC4-5D6E-409C-BE32-E72D297353CC}">
              <c16:uniqueId val="{00000001-1C0A-489B-A355-6BA873CB71D1}"/>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Wrangler Philippines</c:v>
                </c:pt>
                <c:pt idx="1">
                  <c:v>Levi's</c:v>
                </c:pt>
                <c:pt idx="2">
                  <c:v>Lee Jeans Philippines</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C0A-489B-A355-6BA873CB71D1}"/>
            </c:ext>
          </c:extLst>
        </c:ser>
        <c:dLbls>
          <c:showLegendKey val="0"/>
          <c:showVal val="0"/>
          <c:showCatName val="0"/>
          <c:showSerName val="0"/>
          <c:showPercent val="0"/>
          <c:showBubbleSize val="0"/>
        </c:dLbls>
        <c:gapWidth val="150"/>
        <c:overlap val="100"/>
        <c:axId val="453851296"/>
        <c:axId val="453851624"/>
      </c:barChart>
      <c:catAx>
        <c:axId val="45385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51624"/>
        <c:crosses val="autoZero"/>
        <c:auto val="1"/>
        <c:lblAlgn val="ctr"/>
        <c:lblOffset val="100"/>
        <c:noMultiLvlLbl val="0"/>
      </c:catAx>
      <c:valAx>
        <c:axId val="453851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85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121</c:v>
                </c:pt>
                <c:pt idx="1">
                  <c:v>182</c:v>
                </c:pt>
                <c:pt idx="2">
                  <c:v>63</c:v>
                </c:pt>
                <c:pt idx="3">
                  <c:v>167</c:v>
                </c:pt>
                <c:pt idx="4">
                  <c:v>146</c:v>
                </c:pt>
                <c:pt idx="5">
                  <c:v>130</c:v>
                </c:pt>
                <c:pt idx="6">
                  <c:v>153</c:v>
                </c:pt>
                <c:pt idx="7">
                  <c:v>228</c:v>
                </c:pt>
                <c:pt idx="8">
                  <c:v>161</c:v>
                </c:pt>
                <c:pt idx="9">
                  <c:v>63</c:v>
                </c:pt>
                <c:pt idx="10">
                  <c:v>110</c:v>
                </c:pt>
                <c:pt idx="11">
                  <c:v>111</c:v>
                </c:pt>
                <c:pt idx="12">
                  <c:v>238</c:v>
                </c:pt>
                <c:pt idx="13">
                  <c:v>114</c:v>
                </c:pt>
                <c:pt idx="14">
                  <c:v>241</c:v>
                </c:pt>
                <c:pt idx="15">
                  <c:v>1265</c:v>
                </c:pt>
                <c:pt idx="16">
                  <c:v>178</c:v>
                </c:pt>
                <c:pt idx="17">
                  <c:v>106</c:v>
                </c:pt>
                <c:pt idx="18">
                  <c:v>84</c:v>
                </c:pt>
                <c:pt idx="19">
                  <c:v>104</c:v>
                </c:pt>
                <c:pt idx="20">
                  <c:v>292</c:v>
                </c:pt>
                <c:pt idx="21">
                  <c:v>3346</c:v>
                </c:pt>
                <c:pt idx="22">
                  <c:v>195</c:v>
                </c:pt>
                <c:pt idx="23">
                  <c:v>874</c:v>
                </c:pt>
                <c:pt idx="24">
                  <c:v>139</c:v>
                </c:pt>
                <c:pt idx="25">
                  <c:v>638</c:v>
                </c:pt>
                <c:pt idx="26">
                  <c:v>110</c:v>
                </c:pt>
                <c:pt idx="27">
                  <c:v>8086</c:v>
                </c:pt>
              </c:numCache>
            </c:numRef>
          </c:val>
          <c:smooth val="0"/>
          <c:extLst>
            <c:ext xmlns:c16="http://schemas.microsoft.com/office/drawing/2014/chart" uri="{C3380CC4-5D6E-409C-BE32-E72D297353CC}">
              <c16:uniqueId val="{00000000-3333-4D5F-BDC5-B00DB30FE123}"/>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45</c:v>
                </c:pt>
                <c:pt idx="5">
                  <c:v>1892</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3972</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3333-4D5F-BDC5-B00DB30FE123}"/>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80</c:v>
                </c:pt>
                <c:pt idx="9">
                  <c:v>0</c:v>
                </c:pt>
                <c:pt idx="10">
                  <c:v>60</c:v>
                </c:pt>
                <c:pt idx="11">
                  <c:v>86</c:v>
                </c:pt>
                <c:pt idx="12">
                  <c:v>0</c:v>
                </c:pt>
                <c:pt idx="13">
                  <c:v>20</c:v>
                </c:pt>
                <c:pt idx="14">
                  <c:v>0</c:v>
                </c:pt>
                <c:pt idx="15">
                  <c:v>200</c:v>
                </c:pt>
                <c:pt idx="16">
                  <c:v>0</c:v>
                </c:pt>
                <c:pt idx="17">
                  <c:v>63</c:v>
                </c:pt>
                <c:pt idx="18">
                  <c:v>68</c:v>
                </c:pt>
                <c:pt idx="19">
                  <c:v>0</c:v>
                </c:pt>
                <c:pt idx="20">
                  <c:v>148</c:v>
                </c:pt>
                <c:pt idx="21">
                  <c:v>0</c:v>
                </c:pt>
                <c:pt idx="22">
                  <c:v>59</c:v>
                </c:pt>
                <c:pt idx="23">
                  <c:v>0</c:v>
                </c:pt>
                <c:pt idx="24">
                  <c:v>45</c:v>
                </c:pt>
                <c:pt idx="25">
                  <c:v>67</c:v>
                </c:pt>
                <c:pt idx="26">
                  <c:v>0</c:v>
                </c:pt>
                <c:pt idx="27">
                  <c:v>100</c:v>
                </c:pt>
              </c:numCache>
            </c:numRef>
          </c:val>
          <c:smooth val="0"/>
          <c:extLst>
            <c:ext xmlns:c16="http://schemas.microsoft.com/office/drawing/2014/chart" uri="{C3380CC4-5D6E-409C-BE32-E72D297353CC}">
              <c16:uniqueId val="{00000002-3333-4D5F-BDC5-B00DB30FE123}"/>
            </c:ext>
          </c:extLst>
        </c:ser>
        <c:dLbls>
          <c:showLegendKey val="0"/>
          <c:showVal val="0"/>
          <c:showCatName val="0"/>
          <c:showSerName val="0"/>
          <c:showPercent val="0"/>
          <c:showBubbleSize val="0"/>
        </c:dLbls>
        <c:smooth val="0"/>
        <c:axId val="474515472"/>
        <c:axId val="474518096"/>
      </c:lineChart>
      <c:dateAx>
        <c:axId val="47451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18096"/>
        <c:crosses val="autoZero"/>
        <c:auto val="1"/>
        <c:lblOffset val="100"/>
        <c:baseTimeUnit val="days"/>
      </c:dateAx>
      <c:valAx>
        <c:axId val="47451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1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2</c:v>
                </c:pt>
                <c:pt idx="16">
                  <c:v>0</c:v>
                </c:pt>
                <c:pt idx="17">
                  <c:v>0</c:v>
                </c:pt>
                <c:pt idx="18">
                  <c:v>0</c:v>
                </c:pt>
                <c:pt idx="19">
                  <c:v>0</c:v>
                </c:pt>
                <c:pt idx="20">
                  <c:v>1</c:v>
                </c:pt>
                <c:pt idx="21">
                  <c:v>1</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7B59-493D-9A65-D622FDEC1243}"/>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2</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7B59-493D-9A65-D622FDEC1243}"/>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7B59-493D-9A65-D622FDEC1243}"/>
            </c:ext>
          </c:extLst>
        </c:ser>
        <c:dLbls>
          <c:showLegendKey val="0"/>
          <c:showVal val="0"/>
          <c:showCatName val="0"/>
          <c:showSerName val="0"/>
          <c:showPercent val="0"/>
          <c:showBubbleSize val="0"/>
        </c:dLbls>
        <c:smooth val="0"/>
        <c:axId val="474514160"/>
        <c:axId val="474514488"/>
      </c:lineChart>
      <c:dateAx>
        <c:axId val="47451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14488"/>
        <c:crosses val="autoZero"/>
        <c:auto val="1"/>
        <c:lblOffset val="100"/>
        <c:baseTimeUnit val="days"/>
      </c:dateAx>
      <c:valAx>
        <c:axId val="47451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1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B526-49DE-AB0E-D03F2D1A4AC7}"/>
            </c:ext>
          </c:extLst>
        </c:ser>
        <c:ser>
          <c:idx val="1"/>
          <c:order val="1"/>
          <c:tx>
            <c:strRef>
              <c:f>Sheet1!$C$1</c:f>
              <c:strCache>
                <c:ptCount val="1"/>
                <c:pt idx="0">
                  <c:v>Video</c:v>
                </c:pt>
              </c:strCache>
            </c:strRef>
          </c:tx>
          <c:spPr>
            <a:solidFill>
              <a:schemeClr val="accent2"/>
            </a:solidFill>
            <a:ln>
              <a:noFill/>
            </a:ln>
            <a:effectLst/>
          </c:spPr>
          <c:invertIfNegative val="0"/>
          <c:cat>
            <c:strRef>
              <c:f>Sheet1!$A$2:$A$4</c:f>
              <c:strCache>
                <c:ptCount val="3"/>
                <c:pt idx="0">
                  <c:v>Wrangler Philippines</c:v>
                </c:pt>
                <c:pt idx="1">
                  <c:v>Levi's</c:v>
                </c:pt>
                <c:pt idx="2">
                  <c:v>Lee Jeans Philippines</c:v>
                </c:pt>
              </c:strCache>
            </c:strRef>
          </c:cat>
          <c:val>
            <c:numRef>
              <c:f>Sheet1!$C$2:$C$4</c:f>
              <c:numCache>
                <c:formatCode>General</c:formatCode>
                <c:ptCount val="3"/>
                <c:pt idx="0">
                  <c:v>4</c:v>
                </c:pt>
                <c:pt idx="1">
                  <c:v>4</c:v>
                </c:pt>
                <c:pt idx="2">
                  <c:v>1</c:v>
                </c:pt>
              </c:numCache>
            </c:numRef>
          </c:val>
          <c:extLst>
            <c:ext xmlns:c16="http://schemas.microsoft.com/office/drawing/2014/chart" uri="{C3380CC4-5D6E-409C-BE32-E72D297353CC}">
              <c16:uniqueId val="{00000001-B526-49DE-AB0E-D03F2D1A4AC7}"/>
            </c:ext>
          </c:extLst>
        </c:ser>
        <c:dLbls>
          <c:showLegendKey val="0"/>
          <c:showVal val="0"/>
          <c:showCatName val="0"/>
          <c:showSerName val="0"/>
          <c:showPercent val="0"/>
          <c:showBubbleSize val="0"/>
        </c:dLbls>
        <c:gapWidth val="219"/>
        <c:overlap val="-27"/>
        <c:axId val="474522360"/>
        <c:axId val="474523672"/>
      </c:barChart>
      <c:catAx>
        <c:axId val="47452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3672"/>
        <c:crosses val="autoZero"/>
        <c:auto val="1"/>
        <c:lblAlgn val="ctr"/>
        <c:lblOffset val="100"/>
        <c:noMultiLvlLbl val="0"/>
      </c:catAx>
      <c:valAx>
        <c:axId val="47452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1.4696273251199999E-2</c:v>
                </c:pt>
                <c:pt idx="1">
                  <c:v>2.1367473053241999E-2</c:v>
                </c:pt>
                <c:pt idx="2">
                  <c:v>3.0021398629121999E-4</c:v>
                </c:pt>
                <c:pt idx="3">
                  <c:v>6.9010437887214002E-4</c:v>
                </c:pt>
                <c:pt idx="4">
                  <c:v>3.3141410773711001E-4</c:v>
                </c:pt>
                <c:pt idx="5">
                  <c:v>4.1095267642092996E-3</c:v>
                </c:pt>
                <c:pt idx="6">
                  <c:v>6.5111246072904999E-4</c:v>
                </c:pt>
                <c:pt idx="7">
                  <c:v>9.8637227288047007E-4</c:v>
                </c:pt>
                <c:pt idx="8">
                  <c:v>5.0091089769665001E-4</c:v>
                </c:pt>
                <c:pt idx="9">
                  <c:v>2.7673782388653998E-4</c:v>
                </c:pt>
                <c:pt idx="10">
                  <c:v>3.6637556309292998E-4</c:v>
                </c:pt>
                <c:pt idx="11">
                  <c:v>4.2092587791497E-4</c:v>
                </c:pt>
                <c:pt idx="12">
                  <c:v>1.1964926163544E-3</c:v>
                </c:pt>
                <c:pt idx="13">
                  <c:v>3.0398737906757998E-4</c:v>
                </c:pt>
                <c:pt idx="14">
                  <c:v>1.0327223734782E-3</c:v>
                </c:pt>
                <c:pt idx="15">
                  <c:v>3.9034211765469999E-3</c:v>
                </c:pt>
                <c:pt idx="16">
                  <c:v>8.3972125462693995E-4</c:v>
                </c:pt>
                <c:pt idx="17">
                  <c:v>3.9741462306587002E-4</c:v>
                </c:pt>
                <c:pt idx="18">
                  <c:v>3.4478807630109002E-4</c:v>
                </c:pt>
                <c:pt idx="19">
                  <c:v>5.5707346170590999E-4</c:v>
                </c:pt>
                <c:pt idx="20">
                  <c:v>4.9753049972005997E-3</c:v>
                </c:pt>
                <c:pt idx="21">
                  <c:v>1.5977052247882002E-2</c:v>
                </c:pt>
                <c:pt idx="22">
                  <c:v>7.3476007642958997E-4</c:v>
                </c:pt>
                <c:pt idx="23">
                  <c:v>3.8706648116031998E-3</c:v>
                </c:pt>
                <c:pt idx="24">
                  <c:v>4.0299385105363E-4</c:v>
                </c:pt>
                <c:pt idx="25">
                  <c:v>1.4171655264519E-3</c:v>
                </c:pt>
                <c:pt idx="26">
                  <c:v>5.9562908689632995E-4</c:v>
                </c:pt>
                <c:pt idx="27">
                  <c:v>2.1586467283280002E-2</c:v>
                </c:pt>
              </c:numCache>
            </c:numRef>
          </c:val>
          <c:smooth val="0"/>
          <c:extLst>
            <c:ext xmlns:c16="http://schemas.microsoft.com/office/drawing/2014/chart" uri="{C3380CC4-5D6E-409C-BE32-E72D297353CC}">
              <c16:uniqueId val="{00000000-B8E7-46E8-81F8-C0D4510D2A5D}"/>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B8E7-46E8-81F8-C0D4510D2A5D}"/>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B8E7-46E8-81F8-C0D4510D2A5D}"/>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B8E7-46E8-81F8-C0D4510D2A5D}"/>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B8E7-46E8-81F8-C0D4510D2A5D}"/>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B8E7-46E8-81F8-C0D4510D2A5D}"/>
            </c:ext>
          </c:extLst>
        </c:ser>
        <c:dLbls>
          <c:showLegendKey val="0"/>
          <c:showVal val="0"/>
          <c:showCatName val="0"/>
          <c:showSerName val="0"/>
          <c:showPercent val="0"/>
          <c:showBubbleSize val="0"/>
        </c:dLbls>
        <c:smooth val="0"/>
        <c:axId val="474527280"/>
        <c:axId val="474520720"/>
      </c:lineChart>
      <c:dateAx>
        <c:axId val="47452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0720"/>
        <c:crosses val="autoZero"/>
        <c:auto val="1"/>
        <c:lblOffset val="100"/>
        <c:baseTimeUnit val="days"/>
      </c:dateAx>
      <c:valAx>
        <c:axId val="47452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4.3719669479298999E-2</c:v>
                </c:pt>
                <c:pt idx="1">
                  <c:v>6.3563383455359002E-2</c:v>
                </c:pt>
                <c:pt idx="2">
                  <c:v>2.5897761020842999E-2</c:v>
                </c:pt>
                <c:pt idx="3">
                  <c:v>5.9532618493455002E-2</c:v>
                </c:pt>
                <c:pt idx="4">
                  <c:v>5.2134662150571998E-2</c:v>
                </c:pt>
                <c:pt idx="5">
                  <c:v>4.5744884813706997E-2</c:v>
                </c:pt>
                <c:pt idx="6">
                  <c:v>5.6171082991933997E-2</c:v>
                </c:pt>
                <c:pt idx="7">
                  <c:v>8.5100657595991003E-2</c:v>
                </c:pt>
                <c:pt idx="8">
                  <c:v>5.8868051467495998E-2</c:v>
                </c:pt>
                <c:pt idx="9">
                  <c:v>2.3884734290740998E-2</c:v>
                </c:pt>
                <c:pt idx="10">
                  <c:v>4.3061251265765002E-2</c:v>
                </c:pt>
                <c:pt idx="11">
                  <c:v>4.3062120473010002E-2</c:v>
                </c:pt>
                <c:pt idx="12">
                  <c:v>0.10328249950377</c:v>
                </c:pt>
                <c:pt idx="13">
                  <c:v>4.5754426572556003E-2</c:v>
                </c:pt>
                <c:pt idx="14">
                  <c:v>8.9154145835996998E-2</c:v>
                </c:pt>
                <c:pt idx="15">
                  <c:v>0.47100620382456998</c:v>
                </c:pt>
                <c:pt idx="16">
                  <c:v>7.2489849739136997E-2</c:v>
                </c:pt>
                <c:pt idx="17">
                  <c:v>4.7416634158809E-2</c:v>
                </c:pt>
                <c:pt idx="18">
                  <c:v>3.5978359185073E-2</c:v>
                </c:pt>
                <c:pt idx="19">
                  <c:v>4.8081934305956003E-2</c:v>
                </c:pt>
                <c:pt idx="20">
                  <c:v>0.12641629963352999</c:v>
                </c:pt>
                <c:pt idx="21">
                  <c:v>1.3789811272549</c:v>
                </c:pt>
                <c:pt idx="22">
                  <c:v>8.4865106493104997E-2</c:v>
                </c:pt>
                <c:pt idx="23">
                  <c:v>0.33397732045359002</c:v>
                </c:pt>
                <c:pt idx="24">
                  <c:v>5.4417929700096998E-2</c:v>
                </c:pt>
                <c:pt idx="25">
                  <c:v>0.22199981192148999</c:v>
                </c:pt>
                <c:pt idx="26">
                  <c:v>5.1372967745835003E-2</c:v>
                </c:pt>
                <c:pt idx="27">
                  <c:v>2.7743836940759001</c:v>
                </c:pt>
              </c:numCache>
            </c:numRef>
          </c:val>
          <c:smooth val="0"/>
          <c:extLst>
            <c:ext xmlns:c16="http://schemas.microsoft.com/office/drawing/2014/chart" uri="{C3380CC4-5D6E-409C-BE32-E72D297353CC}">
              <c16:uniqueId val="{00000000-BF5C-4453-80D3-F4F127712765}"/>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1.9723583445334001E-4</c:v>
                </c:pt>
                <c:pt idx="5">
                  <c:v>7.7789638199288001E-3</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1.656790359624E-2</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BF5C-4453-80D3-F4F127712765}"/>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BF5C-4453-80D3-F4F127712765}"/>
            </c:ext>
          </c:extLst>
        </c:ser>
        <c:dLbls>
          <c:showLegendKey val="0"/>
          <c:showVal val="0"/>
          <c:showCatName val="0"/>
          <c:showSerName val="0"/>
          <c:showPercent val="0"/>
          <c:showBubbleSize val="0"/>
        </c:dLbls>
        <c:smooth val="0"/>
        <c:axId val="474524656"/>
        <c:axId val="474524984"/>
      </c:lineChart>
      <c:dateAx>
        <c:axId val="47452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4984"/>
        <c:crosses val="autoZero"/>
        <c:auto val="1"/>
        <c:lblOffset val="100"/>
        <c:baseTimeUnit val="days"/>
      </c:dateAx>
      <c:valAx>
        <c:axId val="47452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1</c:v>
                </c:pt>
                <c:pt idx="3">
                  <c:v>1</c:v>
                </c:pt>
                <c:pt idx="4">
                  <c:v>3</c:v>
                </c:pt>
                <c:pt idx="5">
                  <c:v>2</c:v>
                </c:pt>
                <c:pt idx="6">
                  <c:v>1</c:v>
                </c:pt>
                <c:pt idx="7">
                  <c:v>1</c:v>
                </c:pt>
                <c:pt idx="8">
                  <c:v>4</c:v>
                </c:pt>
                <c:pt idx="9">
                  <c:v>1</c:v>
                </c:pt>
                <c:pt idx="10">
                  <c:v>2</c:v>
                </c:pt>
                <c:pt idx="11">
                  <c:v>2</c:v>
                </c:pt>
                <c:pt idx="12">
                  <c:v>2</c:v>
                </c:pt>
                <c:pt idx="13">
                  <c:v>2</c:v>
                </c:pt>
                <c:pt idx="14">
                  <c:v>1</c:v>
                </c:pt>
                <c:pt idx="15">
                  <c:v>3</c:v>
                </c:pt>
                <c:pt idx="16">
                  <c:v>2</c:v>
                </c:pt>
                <c:pt idx="17">
                  <c:v>2</c:v>
                </c:pt>
                <c:pt idx="18">
                  <c:v>2</c:v>
                </c:pt>
                <c:pt idx="19">
                  <c:v>2</c:v>
                </c:pt>
                <c:pt idx="20">
                  <c:v>4</c:v>
                </c:pt>
                <c:pt idx="21">
                  <c:v>1</c:v>
                </c:pt>
                <c:pt idx="22">
                  <c:v>3</c:v>
                </c:pt>
                <c:pt idx="23">
                  <c:v>1</c:v>
                </c:pt>
                <c:pt idx="24">
                  <c:v>2</c:v>
                </c:pt>
                <c:pt idx="25">
                  <c:v>2</c:v>
                </c:pt>
                <c:pt idx="26">
                  <c:v>1</c:v>
                </c:pt>
                <c:pt idx="27">
                  <c:v>3</c:v>
                </c:pt>
              </c:numCache>
            </c:numRef>
          </c:val>
          <c:smooth val="0"/>
          <c:extLst>
            <c:ext xmlns:c16="http://schemas.microsoft.com/office/drawing/2014/chart" uri="{C3380CC4-5D6E-409C-BE32-E72D297353CC}">
              <c16:uniqueId val="{00000000-6771-4DAD-A403-2C3527A46FB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6771-4DAD-A403-2C3527A46FB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6771-4DAD-A403-2C3527A46FB1}"/>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6771-4DAD-A403-2C3527A46FB1}"/>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6771-4DAD-A403-2C3527A46FB1}"/>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6771-4DAD-A403-2C3527A46FB1}"/>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Sheet1!$H$2:$H$29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6-6771-4DAD-A403-2C3527A46FB1}"/>
            </c:ext>
          </c:extLst>
        </c:ser>
        <c:dLbls>
          <c:showLegendKey val="0"/>
          <c:showVal val="0"/>
          <c:showCatName val="0"/>
          <c:showSerName val="0"/>
          <c:showPercent val="0"/>
          <c:showBubbleSize val="0"/>
        </c:dLbls>
        <c:smooth val="0"/>
        <c:axId val="474533840"/>
        <c:axId val="474533512"/>
      </c:lineChart>
      <c:dateAx>
        <c:axId val="47453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33512"/>
        <c:crosses val="autoZero"/>
        <c:auto val="1"/>
        <c:lblOffset val="100"/>
        <c:baseTimeUnit val="days"/>
      </c:dateAx>
      <c:valAx>
        <c:axId val="47453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53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30600</c:v>
                </c:pt>
                <c:pt idx="1">
                  <c:v>6276</c:v>
                </c:pt>
                <c:pt idx="2">
                  <c:v>1102</c:v>
                </c:pt>
              </c:numCache>
            </c:numRef>
          </c:val>
          <c:extLst>
            <c:ext xmlns:c16="http://schemas.microsoft.com/office/drawing/2014/chart" uri="{C3380CC4-5D6E-409C-BE32-E72D297353CC}">
              <c16:uniqueId val="{00000000-2B5A-4BB1-A118-597ABF927343}"/>
            </c:ext>
          </c:extLst>
        </c:ser>
        <c:dLbls>
          <c:showLegendKey val="0"/>
          <c:showVal val="0"/>
          <c:showCatName val="0"/>
          <c:showSerName val="0"/>
          <c:showPercent val="0"/>
          <c:showBubbleSize val="0"/>
        </c:dLbls>
        <c:gapWidth val="219"/>
        <c:overlap val="-27"/>
        <c:axId val="352656848"/>
        <c:axId val="352656192"/>
      </c:barChart>
      <c:catAx>
        <c:axId val="35265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6192"/>
        <c:crosses val="autoZero"/>
        <c:auto val="1"/>
        <c:lblAlgn val="ctr"/>
        <c:lblOffset val="100"/>
        <c:noMultiLvlLbl val="0"/>
      </c:catAx>
      <c:valAx>
        <c:axId val="35265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Wrangler Philippines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297351</c:v>
                </c:pt>
                <c:pt idx="1">
                  <c:v>297331</c:v>
                </c:pt>
                <c:pt idx="2">
                  <c:v>297315</c:v>
                </c:pt>
                <c:pt idx="3">
                  <c:v>297317</c:v>
                </c:pt>
                <c:pt idx="4">
                  <c:v>297298</c:v>
                </c:pt>
                <c:pt idx="5">
                  <c:v>297305</c:v>
                </c:pt>
                <c:pt idx="6">
                  <c:v>297307</c:v>
                </c:pt>
                <c:pt idx="7">
                  <c:v>297284</c:v>
                </c:pt>
                <c:pt idx="8">
                  <c:v>297266</c:v>
                </c:pt>
                <c:pt idx="9">
                  <c:v>297257</c:v>
                </c:pt>
                <c:pt idx="10">
                  <c:v>297245</c:v>
                </c:pt>
                <c:pt idx="11">
                  <c:v>297245</c:v>
                </c:pt>
                <c:pt idx="12">
                  <c:v>297241</c:v>
                </c:pt>
                <c:pt idx="13">
                  <c:v>297238</c:v>
                </c:pt>
                <c:pt idx="14">
                  <c:v>297238</c:v>
                </c:pt>
                <c:pt idx="15">
                  <c:v>297234</c:v>
                </c:pt>
                <c:pt idx="16">
                  <c:v>297332</c:v>
                </c:pt>
                <c:pt idx="17">
                  <c:v>297396</c:v>
                </c:pt>
                <c:pt idx="18">
                  <c:v>297407</c:v>
                </c:pt>
                <c:pt idx="19">
                  <c:v>297412</c:v>
                </c:pt>
                <c:pt idx="20">
                  <c:v>297448</c:v>
                </c:pt>
                <c:pt idx="21">
                  <c:v>297485</c:v>
                </c:pt>
                <c:pt idx="22">
                  <c:v>297578</c:v>
                </c:pt>
                <c:pt idx="23">
                  <c:v>297673</c:v>
                </c:pt>
                <c:pt idx="24">
                  <c:v>297720</c:v>
                </c:pt>
                <c:pt idx="25">
                  <c:v>297776</c:v>
                </c:pt>
                <c:pt idx="26">
                  <c:v>297868</c:v>
                </c:pt>
                <c:pt idx="27">
                  <c:v>297941</c:v>
                </c:pt>
              </c:numCache>
            </c:numRef>
          </c:val>
          <c:smooth val="0"/>
          <c:extLst>
            <c:ext xmlns:c16="http://schemas.microsoft.com/office/drawing/2014/chart" uri="{C3380CC4-5D6E-409C-BE32-E72D297353CC}">
              <c16:uniqueId val="{00000000-8016-4B11-8FA0-85BBA0105FC0}"/>
            </c:ext>
          </c:extLst>
        </c:ser>
        <c:ser>
          <c:idx val="1"/>
          <c:order val="1"/>
          <c:tx>
            <c:strRef>
              <c:f>Sheet1!$C$1</c:f>
              <c:strCache>
                <c:ptCount val="1"/>
                <c:pt idx="0">
                  <c:v>Levi's</c:v>
                </c:pt>
              </c:strCache>
            </c:strRef>
          </c:tx>
          <c:spPr>
            <a:ln w="28575" cap="rnd">
              <a:solidFill>
                <a:schemeClr val="accent2"/>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Sheet1!$C$2:$C$29</c:f>
              <c:numCache>
                <c:formatCode>General</c:formatCode>
                <c:ptCount val="28"/>
                <c:pt idx="0">
                  <c:v>587214</c:v>
                </c:pt>
                <c:pt idx="1">
                  <c:v>587148</c:v>
                </c:pt>
                <c:pt idx="2">
                  <c:v>25351620</c:v>
                </c:pt>
                <c:pt idx="3">
                  <c:v>25350337</c:v>
                </c:pt>
                <c:pt idx="4">
                  <c:v>25350390</c:v>
                </c:pt>
                <c:pt idx="5">
                  <c:v>25350451</c:v>
                </c:pt>
                <c:pt idx="6">
                  <c:v>25351760</c:v>
                </c:pt>
                <c:pt idx="7">
                  <c:v>25352739</c:v>
                </c:pt>
                <c:pt idx="8">
                  <c:v>25359241</c:v>
                </c:pt>
                <c:pt idx="9">
                  <c:v>25358340</c:v>
                </c:pt>
                <c:pt idx="10">
                  <c:v>25360625</c:v>
                </c:pt>
                <c:pt idx="11">
                  <c:v>25360333</c:v>
                </c:pt>
                <c:pt idx="12">
                  <c:v>25361837</c:v>
                </c:pt>
                <c:pt idx="13">
                  <c:v>25361604</c:v>
                </c:pt>
                <c:pt idx="14">
                  <c:v>25364586</c:v>
                </c:pt>
                <c:pt idx="15">
                  <c:v>25363443</c:v>
                </c:pt>
                <c:pt idx="16">
                  <c:v>25368547</c:v>
                </c:pt>
                <c:pt idx="17">
                  <c:v>25368505</c:v>
                </c:pt>
                <c:pt idx="18">
                  <c:v>25372574</c:v>
                </c:pt>
                <c:pt idx="19">
                  <c:v>25372336</c:v>
                </c:pt>
                <c:pt idx="20">
                  <c:v>25376391</c:v>
                </c:pt>
                <c:pt idx="21">
                  <c:v>25377322</c:v>
                </c:pt>
                <c:pt idx="22">
                  <c:v>25382247</c:v>
                </c:pt>
                <c:pt idx="23">
                  <c:v>25383188</c:v>
                </c:pt>
                <c:pt idx="24">
                  <c:v>25386968</c:v>
                </c:pt>
                <c:pt idx="25">
                  <c:v>25387682</c:v>
                </c:pt>
                <c:pt idx="26">
                  <c:v>25390929</c:v>
                </c:pt>
                <c:pt idx="27">
                  <c:v>25391130</c:v>
                </c:pt>
              </c:numCache>
            </c:numRef>
          </c:val>
          <c:smooth val="0"/>
          <c:extLst>
            <c:ext xmlns:c16="http://schemas.microsoft.com/office/drawing/2014/chart" uri="{C3380CC4-5D6E-409C-BE32-E72D297353CC}">
              <c16:uniqueId val="{00000001-8016-4B11-8FA0-85BBA0105FC0}"/>
            </c:ext>
          </c:extLst>
        </c:ser>
        <c:ser>
          <c:idx val="2"/>
          <c:order val="2"/>
          <c:tx>
            <c:strRef>
              <c:f>Sheet1!$D$1</c:f>
              <c:strCache>
                <c:ptCount val="1"/>
                <c:pt idx="0">
                  <c:v>Lee Jeans Philippines</c:v>
                </c:pt>
              </c:strCache>
            </c:strRef>
          </c:tx>
          <c:spPr>
            <a:ln w="28575" cap="rnd">
              <a:solidFill>
                <a:schemeClr val="accent3"/>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Sheet1!$D$2:$D$29</c:f>
              <c:numCache>
                <c:formatCode>General</c:formatCode>
                <c:ptCount val="28"/>
              </c:numCache>
            </c:numRef>
          </c:val>
          <c:smooth val="0"/>
          <c:extLst>
            <c:ext xmlns:c16="http://schemas.microsoft.com/office/drawing/2014/chart" uri="{C3380CC4-5D6E-409C-BE32-E72D297353CC}">
              <c16:uniqueId val="{00000002-8016-4B11-8FA0-85BBA0105FC0}"/>
            </c:ext>
          </c:extLst>
        </c:ser>
        <c:dLbls>
          <c:showLegendKey val="0"/>
          <c:showVal val="0"/>
          <c:showCatName val="0"/>
          <c:showSerName val="0"/>
          <c:showPercent val="0"/>
          <c:showBubbleSize val="0"/>
        </c:dLbls>
        <c:smooth val="0"/>
        <c:axId val="352628312"/>
        <c:axId val="352624704"/>
      </c:lineChart>
      <c:dateAx>
        <c:axId val="35262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24704"/>
        <c:crosses val="autoZero"/>
        <c:auto val="1"/>
        <c:lblOffset val="100"/>
        <c:baseTimeUnit val="days"/>
      </c:dateAx>
      <c:valAx>
        <c:axId val="35262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2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Wrangler Philippines</c:v>
                </c:pt>
                <c:pt idx="1">
                  <c:v>Levi's</c:v>
                </c:pt>
                <c:pt idx="2">
                  <c:v>Lee Jeans Philippines</c:v>
                </c:pt>
              </c:strCache>
            </c:strRef>
          </c:cat>
          <c:val>
            <c:numRef>
              <c:f>Sheet1!$B$2:$B$4</c:f>
              <c:numCache>
                <c:formatCode>General</c:formatCode>
                <c:ptCount val="3"/>
                <c:pt idx="0">
                  <c:v>26743</c:v>
                </c:pt>
                <c:pt idx="1">
                  <c:v>5703</c:v>
                </c:pt>
                <c:pt idx="2">
                  <c:v>1040</c:v>
                </c:pt>
              </c:numCache>
            </c:numRef>
          </c:val>
          <c:extLst>
            <c:ext xmlns:c16="http://schemas.microsoft.com/office/drawing/2014/chart" uri="{C3380CC4-5D6E-409C-BE32-E72D297353CC}">
              <c16:uniqueId val="{00000000-778A-42CD-B21A-661D4765A500}"/>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Wrangler Philippines</c:v>
                </c:pt>
                <c:pt idx="1">
                  <c:v>Levi's</c:v>
                </c:pt>
                <c:pt idx="2">
                  <c:v>Lee Jeans Philippines</c:v>
                </c:pt>
              </c:strCache>
            </c:strRef>
          </c:cat>
          <c:val>
            <c:numRef>
              <c:f>Sheet1!$C$2:$C$4</c:f>
              <c:numCache>
                <c:formatCode>General</c:formatCode>
                <c:ptCount val="3"/>
                <c:pt idx="0">
                  <c:v>918</c:v>
                </c:pt>
                <c:pt idx="1">
                  <c:v>153</c:v>
                </c:pt>
                <c:pt idx="2">
                  <c:v>23</c:v>
                </c:pt>
              </c:numCache>
            </c:numRef>
          </c:val>
          <c:extLst>
            <c:ext xmlns:c16="http://schemas.microsoft.com/office/drawing/2014/chart" uri="{C3380CC4-5D6E-409C-BE32-E72D297353CC}">
              <c16:uniqueId val="{00000001-778A-42CD-B21A-661D4765A500}"/>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Wrangler Philippines</c:v>
                </c:pt>
                <c:pt idx="1">
                  <c:v>Levi's</c:v>
                </c:pt>
                <c:pt idx="2">
                  <c:v>Lee Jeans Philippines</c:v>
                </c:pt>
              </c:strCache>
            </c:strRef>
          </c:cat>
          <c:val>
            <c:numRef>
              <c:f>Sheet1!$D$2:$D$4</c:f>
              <c:numCache>
                <c:formatCode>General</c:formatCode>
                <c:ptCount val="3"/>
                <c:pt idx="0">
                  <c:v>21</c:v>
                </c:pt>
                <c:pt idx="1">
                  <c:v>14</c:v>
                </c:pt>
                <c:pt idx="2">
                  <c:v>0</c:v>
                </c:pt>
              </c:numCache>
            </c:numRef>
          </c:val>
          <c:extLst>
            <c:ext xmlns:c16="http://schemas.microsoft.com/office/drawing/2014/chart" uri="{C3380CC4-5D6E-409C-BE32-E72D297353CC}">
              <c16:uniqueId val="{00000002-778A-42CD-B21A-661D4765A500}"/>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Wrangler Philippines</c:v>
                </c:pt>
                <c:pt idx="1">
                  <c:v>Levi's</c:v>
                </c:pt>
                <c:pt idx="2">
                  <c:v>Lee Jeans Philippines</c:v>
                </c:pt>
              </c:strCache>
            </c:strRef>
          </c:cat>
          <c:val>
            <c:numRef>
              <c:f>Sheet1!$E$2:$E$4</c:f>
              <c:numCache>
                <c:formatCode>General</c:formatCode>
                <c:ptCount val="3"/>
                <c:pt idx="0">
                  <c:v>480</c:v>
                </c:pt>
                <c:pt idx="1">
                  <c:v>84</c:v>
                </c:pt>
                <c:pt idx="2">
                  <c:v>13</c:v>
                </c:pt>
              </c:numCache>
            </c:numRef>
          </c:val>
          <c:extLst>
            <c:ext xmlns:c16="http://schemas.microsoft.com/office/drawing/2014/chart" uri="{C3380CC4-5D6E-409C-BE32-E72D297353CC}">
              <c16:uniqueId val="{00000003-778A-42CD-B21A-661D4765A500}"/>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Wrangler Philippines</c:v>
                </c:pt>
                <c:pt idx="1">
                  <c:v>Levi's</c:v>
                </c:pt>
                <c:pt idx="2">
                  <c:v>Lee Jeans Philippines</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778A-42CD-B21A-661D4765A500}"/>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Wrangler Philippines</c:v>
                </c:pt>
                <c:pt idx="1">
                  <c:v>Levi's</c:v>
                </c:pt>
                <c:pt idx="2">
                  <c:v>Lee Jeans Philippines</c:v>
                </c:pt>
              </c:strCache>
            </c:strRef>
          </c:cat>
          <c:val>
            <c:numRef>
              <c:f>Sheet1!$G$2:$G$4</c:f>
              <c:numCache>
                <c:formatCode>General</c:formatCode>
                <c:ptCount val="3"/>
                <c:pt idx="0">
                  <c:v>5</c:v>
                </c:pt>
                <c:pt idx="1">
                  <c:v>0</c:v>
                </c:pt>
                <c:pt idx="2">
                  <c:v>0</c:v>
                </c:pt>
              </c:numCache>
            </c:numRef>
          </c:val>
          <c:extLst>
            <c:ext xmlns:c16="http://schemas.microsoft.com/office/drawing/2014/chart" uri="{C3380CC4-5D6E-409C-BE32-E72D297353CC}">
              <c16:uniqueId val="{00000005-778A-42CD-B21A-661D4765A50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Wrangler Philippines</c:v>
                </c:pt>
                <c:pt idx="1">
                  <c:v>Levi's</c:v>
                </c:pt>
                <c:pt idx="2">
                  <c:v>Lee Jeans Philippines</c:v>
                </c:pt>
              </c:strCache>
            </c:strRef>
          </c:cat>
          <c:val>
            <c:numRef>
              <c:f>Sheet1!$H$2:$H$4</c:f>
              <c:numCache>
                <c:formatCode>General</c:formatCode>
                <c:ptCount val="3"/>
                <c:pt idx="0">
                  <c:v>628</c:v>
                </c:pt>
                <c:pt idx="1">
                  <c:v>41</c:v>
                </c:pt>
                <c:pt idx="2">
                  <c:v>5</c:v>
                </c:pt>
              </c:numCache>
            </c:numRef>
          </c:val>
          <c:extLst>
            <c:ext xmlns:c16="http://schemas.microsoft.com/office/drawing/2014/chart" uri="{C3380CC4-5D6E-409C-BE32-E72D297353CC}">
              <c16:uniqueId val="{00000006-778A-42CD-B21A-661D4765A50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Wrangler Philippines</c:v>
                </c:pt>
                <c:pt idx="1">
                  <c:v>Levi's</c:v>
                </c:pt>
                <c:pt idx="2">
                  <c:v>Lee Jeans Philippines</c:v>
                </c:pt>
              </c:strCache>
            </c:strRef>
          </c:cat>
          <c:val>
            <c:numRef>
              <c:f>Sheet1!$I$2:$I$4</c:f>
              <c:numCache>
                <c:formatCode>General</c:formatCode>
                <c:ptCount val="3"/>
                <c:pt idx="0">
                  <c:v>1802</c:v>
                </c:pt>
                <c:pt idx="1">
                  <c:v>281</c:v>
                </c:pt>
                <c:pt idx="2">
                  <c:v>21</c:v>
                </c:pt>
              </c:numCache>
            </c:numRef>
          </c:val>
          <c:extLst>
            <c:ext xmlns:c16="http://schemas.microsoft.com/office/drawing/2014/chart" uri="{C3380CC4-5D6E-409C-BE32-E72D297353CC}">
              <c16:uniqueId val="{00000007-778A-42CD-B21A-661D4765A500}"/>
            </c:ext>
          </c:extLst>
        </c:ser>
        <c:dLbls>
          <c:showLegendKey val="0"/>
          <c:showVal val="0"/>
          <c:showCatName val="0"/>
          <c:showSerName val="0"/>
          <c:showPercent val="0"/>
          <c:showBubbleSize val="0"/>
        </c:dLbls>
        <c:gapWidth val="150"/>
        <c:overlap val="100"/>
        <c:axId val="352627984"/>
        <c:axId val="352632576"/>
      </c:barChart>
      <c:catAx>
        <c:axId val="35262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32576"/>
        <c:crosses val="autoZero"/>
        <c:auto val="1"/>
        <c:lblAlgn val="ctr"/>
        <c:lblOffset val="100"/>
        <c:noMultiLvlLbl val="0"/>
      </c:catAx>
      <c:valAx>
        <c:axId val="352632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2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Levi's</c:v>
                </c:pt>
                <c:pt idx="1">
                  <c:v>Wrangler Philippines</c:v>
                </c:pt>
                <c:pt idx="2">
                  <c:v>Lee Jeans Philippines</c:v>
                </c:pt>
              </c:strCache>
            </c:strRef>
          </c:cat>
          <c:val>
            <c:numRef>
              <c:f>Sheet1!$A$2:$C$2</c:f>
              <c:numCache>
                <c:formatCode>General</c:formatCode>
                <c:ptCount val="3"/>
                <c:pt idx="0">
                  <c:v>587111</c:v>
                </c:pt>
                <c:pt idx="1">
                  <c:v>297941</c:v>
                </c:pt>
              </c:numCache>
            </c:numRef>
          </c:val>
          <c:extLst>
            <c:ext xmlns:c16="http://schemas.microsoft.com/office/drawing/2014/chart" uri="{C3380CC4-5D6E-409C-BE32-E72D297353CC}">
              <c16:uniqueId val="{00000000-F2EA-4034-98BD-3A175D5B6AB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30041-25A5-48D2-AD90-71F4338ACA95}"/>
              </a:ext>
            </a:extLst>
          </p:cNvPr>
          <p:cNvSpPr>
            <a:spLocks noGrp="1"/>
          </p:cNvSpPr>
          <p:nvPr>
            <p:ph type="ctrTitle"/>
          </p:nvPr>
        </p:nvSpPr>
        <p:spPr/>
        <p:txBody>
          <a:bodyPr/>
          <a:lstStyle/>
          <a:p>
            <a:r>
              <a:rPr lang="en-US"/>
              <a:t>JEANS</a:t>
            </a:r>
          </a:p>
        </p:txBody>
      </p:sp>
      <p:sp>
        <p:nvSpPr>
          <p:cNvPr id="3" name="Subtitle 2">
            <a:extLst>
              <a:ext uri="{FF2B5EF4-FFF2-40B4-BE49-F238E27FC236}">
                <a16:creationId xmlns:a16="http://schemas.microsoft.com/office/drawing/2014/main" id="{554E8373-B20B-4A2B-BE68-C375219133B5}"/>
              </a:ext>
            </a:extLst>
          </p:cNvPr>
          <p:cNvSpPr>
            <a:spLocks noGrp="1"/>
          </p:cNvSpPr>
          <p:nvPr>
            <p:ph type="subTitle" idx="1"/>
          </p:nvPr>
        </p:nvSpPr>
        <p:spPr/>
        <p:txBody>
          <a:bodyPr/>
          <a:lstStyle/>
          <a:p>
            <a:r>
              <a:rPr lang="en-US"/>
              <a:t>Jump Digital Asia</a:t>
            </a:r>
          </a:p>
        </p:txBody>
      </p:sp>
    </p:spTree>
    <p:extLst>
      <p:ext uri="{BB962C8B-B14F-4D97-AF65-F5344CB8AC3E}">
        <p14:creationId xmlns:p14="http://schemas.microsoft.com/office/powerpoint/2010/main" val="189001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C2CE4-3916-4B27-9173-DD885C7B695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F22A844-BCDB-493B-B52E-E621C1FD2DE2}"/>
              </a:ext>
            </a:extLst>
          </p:cNvPr>
          <p:cNvGraphicFramePr>
            <a:graphicFrameLocks noGrp="1"/>
          </p:cNvGraphicFramePr>
          <p:nvPr>
            <p:ph type="chart" sz="quarter" idx="13"/>
            <p:extLst>
              <p:ext uri="{D42A27DB-BD31-4B8C-83A1-F6EECF244321}">
                <p14:modId xmlns:p14="http://schemas.microsoft.com/office/powerpoint/2010/main" val="3701910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9C90E-1211-4EC9-8F8D-142EDB4CC14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FEB3BF0-B312-48AD-B677-2A25DDC4C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227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18FC9-1FF3-4582-B1F8-B327B913AB7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BB371E4-DA8A-4064-BF36-2BE25F4FDD1F}"/>
              </a:ext>
            </a:extLst>
          </p:cNvPr>
          <p:cNvGraphicFramePr>
            <a:graphicFrameLocks noGrp="1"/>
          </p:cNvGraphicFramePr>
          <p:nvPr>
            <p:ph type="chart" sz="quarter" idx="13"/>
            <p:extLst>
              <p:ext uri="{D42A27DB-BD31-4B8C-83A1-F6EECF244321}">
                <p14:modId xmlns:p14="http://schemas.microsoft.com/office/powerpoint/2010/main" val="1439160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ED5DC-2730-40B7-BAD2-B4C1461EEED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CCDE052-30DA-4A2F-AB6C-13D90E678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982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7063-2E86-4C63-AA12-1EC60F0ED427}"/>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5B8F1788-CBC1-4BEA-A88D-5D674C63A662}"/>
              </a:ext>
            </a:extLst>
          </p:cNvPr>
          <p:cNvGraphicFramePr>
            <a:graphicFrameLocks noGrp="1"/>
          </p:cNvGraphicFramePr>
          <p:nvPr>
            <p:ph type="tbl" sz="quarter" idx="13"/>
            <p:extLst>
              <p:ext uri="{D42A27DB-BD31-4B8C-83A1-F6EECF244321}">
                <p14:modId xmlns:p14="http://schemas.microsoft.com/office/powerpoint/2010/main" val="3435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5926609"/>
                    </a:ext>
                  </a:extLst>
                </a:gridCol>
                <a:gridCol w="370332">
                  <a:extLst>
                    <a:ext uri="{9D8B030D-6E8A-4147-A177-3AD203B41FA5}">
                      <a16:colId xmlns:a16="http://schemas.microsoft.com/office/drawing/2014/main" val="2596112680"/>
                    </a:ext>
                  </a:extLst>
                </a:gridCol>
                <a:gridCol w="370332">
                  <a:extLst>
                    <a:ext uri="{9D8B030D-6E8A-4147-A177-3AD203B41FA5}">
                      <a16:colId xmlns:a16="http://schemas.microsoft.com/office/drawing/2014/main" val="2148326232"/>
                    </a:ext>
                  </a:extLst>
                </a:gridCol>
                <a:gridCol w="370332">
                  <a:extLst>
                    <a:ext uri="{9D8B030D-6E8A-4147-A177-3AD203B41FA5}">
                      <a16:colId xmlns:a16="http://schemas.microsoft.com/office/drawing/2014/main" val="1467262335"/>
                    </a:ext>
                  </a:extLst>
                </a:gridCol>
                <a:gridCol w="329184">
                  <a:extLst>
                    <a:ext uri="{9D8B030D-6E8A-4147-A177-3AD203B41FA5}">
                      <a16:colId xmlns:a16="http://schemas.microsoft.com/office/drawing/2014/main" val="1031584456"/>
                    </a:ext>
                  </a:extLst>
                </a:gridCol>
                <a:gridCol w="329184">
                  <a:extLst>
                    <a:ext uri="{9D8B030D-6E8A-4147-A177-3AD203B41FA5}">
                      <a16:colId xmlns:a16="http://schemas.microsoft.com/office/drawing/2014/main" val="3582705204"/>
                    </a:ext>
                  </a:extLst>
                </a:gridCol>
                <a:gridCol w="329184">
                  <a:extLst>
                    <a:ext uri="{9D8B030D-6E8A-4147-A177-3AD203B41FA5}">
                      <a16:colId xmlns:a16="http://schemas.microsoft.com/office/drawing/2014/main" val="229201191"/>
                    </a:ext>
                  </a:extLst>
                </a:gridCol>
                <a:gridCol w="329184">
                  <a:extLst>
                    <a:ext uri="{9D8B030D-6E8A-4147-A177-3AD203B41FA5}">
                      <a16:colId xmlns:a16="http://schemas.microsoft.com/office/drawing/2014/main" val="3345725428"/>
                    </a:ext>
                  </a:extLst>
                </a:gridCol>
                <a:gridCol w="329184">
                  <a:extLst>
                    <a:ext uri="{9D8B030D-6E8A-4147-A177-3AD203B41FA5}">
                      <a16:colId xmlns:a16="http://schemas.microsoft.com/office/drawing/2014/main" val="3800563081"/>
                    </a:ext>
                  </a:extLst>
                </a:gridCol>
                <a:gridCol w="329184">
                  <a:extLst>
                    <a:ext uri="{9D8B030D-6E8A-4147-A177-3AD203B41FA5}">
                      <a16:colId xmlns:a16="http://schemas.microsoft.com/office/drawing/2014/main" val="2621419352"/>
                    </a:ext>
                  </a:extLst>
                </a:gridCol>
                <a:gridCol w="329184">
                  <a:extLst>
                    <a:ext uri="{9D8B030D-6E8A-4147-A177-3AD203B41FA5}">
                      <a16:colId xmlns:a16="http://schemas.microsoft.com/office/drawing/2014/main" val="3828461427"/>
                    </a:ext>
                  </a:extLst>
                </a:gridCol>
                <a:gridCol w="329184">
                  <a:extLst>
                    <a:ext uri="{9D8B030D-6E8A-4147-A177-3AD203B41FA5}">
                      <a16:colId xmlns:a16="http://schemas.microsoft.com/office/drawing/2014/main" val="4159511098"/>
                    </a:ext>
                  </a:extLst>
                </a:gridCol>
                <a:gridCol w="329184">
                  <a:extLst>
                    <a:ext uri="{9D8B030D-6E8A-4147-A177-3AD203B41FA5}">
                      <a16:colId xmlns:a16="http://schemas.microsoft.com/office/drawing/2014/main" val="932862530"/>
                    </a:ext>
                  </a:extLst>
                </a:gridCol>
                <a:gridCol w="370332">
                  <a:extLst>
                    <a:ext uri="{9D8B030D-6E8A-4147-A177-3AD203B41FA5}">
                      <a16:colId xmlns:a16="http://schemas.microsoft.com/office/drawing/2014/main" val="2153814224"/>
                    </a:ext>
                  </a:extLst>
                </a:gridCol>
                <a:gridCol w="370332">
                  <a:extLst>
                    <a:ext uri="{9D8B030D-6E8A-4147-A177-3AD203B41FA5}">
                      <a16:colId xmlns:a16="http://schemas.microsoft.com/office/drawing/2014/main" val="1808710286"/>
                    </a:ext>
                  </a:extLst>
                </a:gridCol>
                <a:gridCol w="329184">
                  <a:extLst>
                    <a:ext uri="{9D8B030D-6E8A-4147-A177-3AD203B41FA5}">
                      <a16:colId xmlns:a16="http://schemas.microsoft.com/office/drawing/2014/main" val="12179067"/>
                    </a:ext>
                  </a:extLst>
                </a:gridCol>
                <a:gridCol w="329184">
                  <a:extLst>
                    <a:ext uri="{9D8B030D-6E8A-4147-A177-3AD203B41FA5}">
                      <a16:colId xmlns:a16="http://schemas.microsoft.com/office/drawing/2014/main" val="1456035818"/>
                    </a:ext>
                  </a:extLst>
                </a:gridCol>
                <a:gridCol w="370332">
                  <a:extLst>
                    <a:ext uri="{9D8B030D-6E8A-4147-A177-3AD203B41FA5}">
                      <a16:colId xmlns:a16="http://schemas.microsoft.com/office/drawing/2014/main" val="283797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48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- 2018-02-28 11:29:29</a:t>
                      </a:r>
                      <a:r>
                        <a:rPr kumimoji="0" lang="en-US" sz="1000" b="0" i="0" u="none" strike="noStrike" kern="1200" cap="none" spc="0" normalizeH="0" baseline="0" noProof="0">
                          <a:ln>
                            <a:noFill/>
                          </a:ln>
                          <a:solidFill>
                            <a:prstClr val="black"/>
                          </a:solidFill>
                          <a:effectLst/>
                          <a:uLnTx/>
                          <a:uFillTx/>
                          <a:latin typeface="+mn-lt"/>
                          <a:ea typeface="+mn-ea"/>
                          <a:cs typeface="+mn-cs"/>
                        </a:rPr>
                        <a:t>
Want to stand a chance to win P500,000 worth of Wrangler gear, gadgets and an all-expense-paid trip? Here’s how: 
Just share your best travel photos and #Live2Wander stories on Facebook and Instagram!
Tag @wranglerph.
Then include #TrueWanderer, #Live2Wander and #WranglerPH in your caption – it’s that 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1511141"/>
                  </a:ext>
                </a:extLst>
              </a:tr>
            </a:tbl>
          </a:graphicData>
        </a:graphic>
      </p:graphicFrame>
      <p:sp>
        <p:nvSpPr>
          <p:cNvPr id="4" name="Text Placeholder 3">
            <a:extLst>
              <a:ext uri="{FF2B5EF4-FFF2-40B4-BE49-F238E27FC236}">
                <a16:creationId xmlns:a16="http://schemas.microsoft.com/office/drawing/2014/main" id="{72E13619-526C-4A55-978C-99D2C39F178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1405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8D7E3-D15E-43B6-A778-2DD48C1AADF6}"/>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62F83AC2-963C-478A-A228-3B6CCED9DA24}"/>
              </a:ext>
            </a:extLst>
          </p:cNvPr>
          <p:cNvGraphicFramePr>
            <a:graphicFrameLocks noGrp="1"/>
          </p:cNvGraphicFramePr>
          <p:nvPr>
            <p:ph type="tbl" sz="quarter" idx="13"/>
            <p:extLst>
              <p:ext uri="{D42A27DB-BD31-4B8C-83A1-F6EECF244321}">
                <p14:modId xmlns:p14="http://schemas.microsoft.com/office/powerpoint/2010/main" val="4177733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0241830"/>
                    </a:ext>
                  </a:extLst>
                </a:gridCol>
                <a:gridCol w="370332">
                  <a:extLst>
                    <a:ext uri="{9D8B030D-6E8A-4147-A177-3AD203B41FA5}">
                      <a16:colId xmlns:a16="http://schemas.microsoft.com/office/drawing/2014/main" val="2384454736"/>
                    </a:ext>
                  </a:extLst>
                </a:gridCol>
                <a:gridCol w="370332">
                  <a:extLst>
                    <a:ext uri="{9D8B030D-6E8A-4147-A177-3AD203B41FA5}">
                      <a16:colId xmlns:a16="http://schemas.microsoft.com/office/drawing/2014/main" val="2585917633"/>
                    </a:ext>
                  </a:extLst>
                </a:gridCol>
                <a:gridCol w="370332">
                  <a:extLst>
                    <a:ext uri="{9D8B030D-6E8A-4147-A177-3AD203B41FA5}">
                      <a16:colId xmlns:a16="http://schemas.microsoft.com/office/drawing/2014/main" val="4218169016"/>
                    </a:ext>
                  </a:extLst>
                </a:gridCol>
                <a:gridCol w="329184">
                  <a:extLst>
                    <a:ext uri="{9D8B030D-6E8A-4147-A177-3AD203B41FA5}">
                      <a16:colId xmlns:a16="http://schemas.microsoft.com/office/drawing/2014/main" val="1001213628"/>
                    </a:ext>
                  </a:extLst>
                </a:gridCol>
                <a:gridCol w="329184">
                  <a:extLst>
                    <a:ext uri="{9D8B030D-6E8A-4147-A177-3AD203B41FA5}">
                      <a16:colId xmlns:a16="http://schemas.microsoft.com/office/drawing/2014/main" val="2168378946"/>
                    </a:ext>
                  </a:extLst>
                </a:gridCol>
                <a:gridCol w="329184">
                  <a:extLst>
                    <a:ext uri="{9D8B030D-6E8A-4147-A177-3AD203B41FA5}">
                      <a16:colId xmlns:a16="http://schemas.microsoft.com/office/drawing/2014/main" val="3310572930"/>
                    </a:ext>
                  </a:extLst>
                </a:gridCol>
                <a:gridCol w="329184">
                  <a:extLst>
                    <a:ext uri="{9D8B030D-6E8A-4147-A177-3AD203B41FA5}">
                      <a16:colId xmlns:a16="http://schemas.microsoft.com/office/drawing/2014/main" val="162825028"/>
                    </a:ext>
                  </a:extLst>
                </a:gridCol>
                <a:gridCol w="329184">
                  <a:extLst>
                    <a:ext uri="{9D8B030D-6E8A-4147-A177-3AD203B41FA5}">
                      <a16:colId xmlns:a16="http://schemas.microsoft.com/office/drawing/2014/main" val="2263253005"/>
                    </a:ext>
                  </a:extLst>
                </a:gridCol>
                <a:gridCol w="329184">
                  <a:extLst>
                    <a:ext uri="{9D8B030D-6E8A-4147-A177-3AD203B41FA5}">
                      <a16:colId xmlns:a16="http://schemas.microsoft.com/office/drawing/2014/main" val="54264975"/>
                    </a:ext>
                  </a:extLst>
                </a:gridCol>
                <a:gridCol w="329184">
                  <a:extLst>
                    <a:ext uri="{9D8B030D-6E8A-4147-A177-3AD203B41FA5}">
                      <a16:colId xmlns:a16="http://schemas.microsoft.com/office/drawing/2014/main" val="4078577244"/>
                    </a:ext>
                  </a:extLst>
                </a:gridCol>
                <a:gridCol w="329184">
                  <a:extLst>
                    <a:ext uri="{9D8B030D-6E8A-4147-A177-3AD203B41FA5}">
                      <a16:colId xmlns:a16="http://schemas.microsoft.com/office/drawing/2014/main" val="3043097642"/>
                    </a:ext>
                  </a:extLst>
                </a:gridCol>
                <a:gridCol w="329184">
                  <a:extLst>
                    <a:ext uri="{9D8B030D-6E8A-4147-A177-3AD203B41FA5}">
                      <a16:colId xmlns:a16="http://schemas.microsoft.com/office/drawing/2014/main" val="443295779"/>
                    </a:ext>
                  </a:extLst>
                </a:gridCol>
                <a:gridCol w="370332">
                  <a:extLst>
                    <a:ext uri="{9D8B030D-6E8A-4147-A177-3AD203B41FA5}">
                      <a16:colId xmlns:a16="http://schemas.microsoft.com/office/drawing/2014/main" val="1741841217"/>
                    </a:ext>
                  </a:extLst>
                </a:gridCol>
                <a:gridCol w="370332">
                  <a:extLst>
                    <a:ext uri="{9D8B030D-6E8A-4147-A177-3AD203B41FA5}">
                      <a16:colId xmlns:a16="http://schemas.microsoft.com/office/drawing/2014/main" val="460694139"/>
                    </a:ext>
                  </a:extLst>
                </a:gridCol>
                <a:gridCol w="329184">
                  <a:extLst>
                    <a:ext uri="{9D8B030D-6E8A-4147-A177-3AD203B41FA5}">
                      <a16:colId xmlns:a16="http://schemas.microsoft.com/office/drawing/2014/main" val="2848823115"/>
                    </a:ext>
                  </a:extLst>
                </a:gridCol>
                <a:gridCol w="329184">
                  <a:extLst>
                    <a:ext uri="{9D8B030D-6E8A-4147-A177-3AD203B41FA5}">
                      <a16:colId xmlns:a16="http://schemas.microsoft.com/office/drawing/2014/main" val="741706786"/>
                    </a:ext>
                  </a:extLst>
                </a:gridCol>
                <a:gridCol w="370332">
                  <a:extLst>
                    <a:ext uri="{9D8B030D-6E8A-4147-A177-3AD203B41FA5}">
                      <a16:colId xmlns:a16="http://schemas.microsoft.com/office/drawing/2014/main" val="112698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658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- 2018-02-28 05:13:17</a:t>
                      </a:r>
                      <a:r>
                        <a:rPr kumimoji="0" lang="en-US" sz="1000" b="0" i="0" u="none" strike="noStrike" kern="1200" cap="none" spc="0" normalizeH="0" baseline="0" noProof="0">
                          <a:ln>
                            <a:noFill/>
                          </a:ln>
                          <a:solidFill>
                            <a:prstClr val="black"/>
                          </a:solidFill>
                          <a:effectLst/>
                          <a:uLnTx/>
                          <a:uFillTx/>
                          <a:latin typeface="+mn-lt"/>
                          <a:ea typeface="+mn-ea"/>
                          <a:cs typeface="+mn-cs"/>
                        </a:rPr>
                        <a:t>
Want some expert help to elevate your denim game? Watch out for clues on Deegee Razon’s Instagram (@dgrazon) for his upcoming style session at an unrevealed Wrangler boutique! Watch this space!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10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- 2018-02-28 04:59:00</a:t>
                      </a:r>
                      <a:r>
                        <a:rPr kumimoji="0" lang="en-US" sz="1000" b="0" i="0" u="none" strike="noStrike" kern="1200" cap="none" spc="0" normalizeH="0" baseline="0" noProof="0">
                          <a:ln>
                            <a:noFill/>
                          </a:ln>
                          <a:solidFill>
                            <a:prstClr val="black"/>
                          </a:solidFill>
                          <a:effectLst/>
                          <a:uLnTx/>
                          <a:uFillTx/>
                          <a:latin typeface="+mn-lt"/>
                          <a:ea typeface="+mn-ea"/>
                          <a:cs typeface="+mn-cs"/>
                        </a:rPr>
                        <a:t>
The cool thing about denim and Steven Silva is that even if they don’t say much, their magnetic personality still shines.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4113798"/>
                  </a:ext>
                </a:extLst>
              </a:tr>
            </a:tbl>
          </a:graphicData>
        </a:graphic>
      </p:graphicFrame>
      <p:sp>
        <p:nvSpPr>
          <p:cNvPr id="4" name="Text Placeholder 3">
            <a:extLst>
              <a:ext uri="{FF2B5EF4-FFF2-40B4-BE49-F238E27FC236}">
                <a16:creationId xmlns:a16="http://schemas.microsoft.com/office/drawing/2014/main" id="{B52B361F-7BB4-4F64-9648-E9667432DAB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78372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254BF-3490-4E4C-A37C-762BAB6B0D41}"/>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B3B65C72-9362-41FB-BA2C-6CA2155CD521}"/>
              </a:ext>
            </a:extLst>
          </p:cNvPr>
          <p:cNvGraphicFramePr>
            <a:graphicFrameLocks noGrp="1"/>
          </p:cNvGraphicFramePr>
          <p:nvPr>
            <p:ph type="tbl" sz="quarter" idx="13"/>
            <p:extLst>
              <p:ext uri="{D42A27DB-BD31-4B8C-83A1-F6EECF244321}">
                <p14:modId xmlns:p14="http://schemas.microsoft.com/office/powerpoint/2010/main" val="1812537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57402521"/>
                    </a:ext>
                  </a:extLst>
                </a:gridCol>
                <a:gridCol w="370332">
                  <a:extLst>
                    <a:ext uri="{9D8B030D-6E8A-4147-A177-3AD203B41FA5}">
                      <a16:colId xmlns:a16="http://schemas.microsoft.com/office/drawing/2014/main" val="1254905400"/>
                    </a:ext>
                  </a:extLst>
                </a:gridCol>
                <a:gridCol w="370332">
                  <a:extLst>
                    <a:ext uri="{9D8B030D-6E8A-4147-A177-3AD203B41FA5}">
                      <a16:colId xmlns:a16="http://schemas.microsoft.com/office/drawing/2014/main" val="1392708420"/>
                    </a:ext>
                  </a:extLst>
                </a:gridCol>
                <a:gridCol w="370332">
                  <a:extLst>
                    <a:ext uri="{9D8B030D-6E8A-4147-A177-3AD203B41FA5}">
                      <a16:colId xmlns:a16="http://schemas.microsoft.com/office/drawing/2014/main" val="410781276"/>
                    </a:ext>
                  </a:extLst>
                </a:gridCol>
                <a:gridCol w="329184">
                  <a:extLst>
                    <a:ext uri="{9D8B030D-6E8A-4147-A177-3AD203B41FA5}">
                      <a16:colId xmlns:a16="http://schemas.microsoft.com/office/drawing/2014/main" val="3476174870"/>
                    </a:ext>
                  </a:extLst>
                </a:gridCol>
                <a:gridCol w="329184">
                  <a:extLst>
                    <a:ext uri="{9D8B030D-6E8A-4147-A177-3AD203B41FA5}">
                      <a16:colId xmlns:a16="http://schemas.microsoft.com/office/drawing/2014/main" val="1868004580"/>
                    </a:ext>
                  </a:extLst>
                </a:gridCol>
                <a:gridCol w="329184">
                  <a:extLst>
                    <a:ext uri="{9D8B030D-6E8A-4147-A177-3AD203B41FA5}">
                      <a16:colId xmlns:a16="http://schemas.microsoft.com/office/drawing/2014/main" val="3238083084"/>
                    </a:ext>
                  </a:extLst>
                </a:gridCol>
                <a:gridCol w="329184">
                  <a:extLst>
                    <a:ext uri="{9D8B030D-6E8A-4147-A177-3AD203B41FA5}">
                      <a16:colId xmlns:a16="http://schemas.microsoft.com/office/drawing/2014/main" val="3448131963"/>
                    </a:ext>
                  </a:extLst>
                </a:gridCol>
                <a:gridCol w="329184">
                  <a:extLst>
                    <a:ext uri="{9D8B030D-6E8A-4147-A177-3AD203B41FA5}">
                      <a16:colId xmlns:a16="http://schemas.microsoft.com/office/drawing/2014/main" val="3396435361"/>
                    </a:ext>
                  </a:extLst>
                </a:gridCol>
                <a:gridCol w="329184">
                  <a:extLst>
                    <a:ext uri="{9D8B030D-6E8A-4147-A177-3AD203B41FA5}">
                      <a16:colId xmlns:a16="http://schemas.microsoft.com/office/drawing/2014/main" val="3164984009"/>
                    </a:ext>
                  </a:extLst>
                </a:gridCol>
                <a:gridCol w="329184">
                  <a:extLst>
                    <a:ext uri="{9D8B030D-6E8A-4147-A177-3AD203B41FA5}">
                      <a16:colId xmlns:a16="http://schemas.microsoft.com/office/drawing/2014/main" val="3764354528"/>
                    </a:ext>
                  </a:extLst>
                </a:gridCol>
                <a:gridCol w="329184">
                  <a:extLst>
                    <a:ext uri="{9D8B030D-6E8A-4147-A177-3AD203B41FA5}">
                      <a16:colId xmlns:a16="http://schemas.microsoft.com/office/drawing/2014/main" val="2248919485"/>
                    </a:ext>
                  </a:extLst>
                </a:gridCol>
                <a:gridCol w="329184">
                  <a:extLst>
                    <a:ext uri="{9D8B030D-6E8A-4147-A177-3AD203B41FA5}">
                      <a16:colId xmlns:a16="http://schemas.microsoft.com/office/drawing/2014/main" val="617187854"/>
                    </a:ext>
                  </a:extLst>
                </a:gridCol>
                <a:gridCol w="370332">
                  <a:extLst>
                    <a:ext uri="{9D8B030D-6E8A-4147-A177-3AD203B41FA5}">
                      <a16:colId xmlns:a16="http://schemas.microsoft.com/office/drawing/2014/main" val="349161553"/>
                    </a:ext>
                  </a:extLst>
                </a:gridCol>
                <a:gridCol w="370332">
                  <a:extLst>
                    <a:ext uri="{9D8B030D-6E8A-4147-A177-3AD203B41FA5}">
                      <a16:colId xmlns:a16="http://schemas.microsoft.com/office/drawing/2014/main" val="1308307207"/>
                    </a:ext>
                  </a:extLst>
                </a:gridCol>
                <a:gridCol w="329184">
                  <a:extLst>
                    <a:ext uri="{9D8B030D-6E8A-4147-A177-3AD203B41FA5}">
                      <a16:colId xmlns:a16="http://schemas.microsoft.com/office/drawing/2014/main" val="3062606408"/>
                    </a:ext>
                  </a:extLst>
                </a:gridCol>
                <a:gridCol w="329184">
                  <a:extLst>
                    <a:ext uri="{9D8B030D-6E8A-4147-A177-3AD203B41FA5}">
                      <a16:colId xmlns:a16="http://schemas.microsoft.com/office/drawing/2014/main" val="1425564146"/>
                    </a:ext>
                  </a:extLst>
                </a:gridCol>
                <a:gridCol w="370332">
                  <a:extLst>
                    <a:ext uri="{9D8B030D-6E8A-4147-A177-3AD203B41FA5}">
                      <a16:colId xmlns:a16="http://schemas.microsoft.com/office/drawing/2014/main" val="175850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586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- 2018-02-27 11:14:43</a:t>
                      </a:r>
                      <a:r>
                        <a:rPr kumimoji="0" lang="en-US" sz="1000" b="0" i="0" u="none" strike="noStrike" kern="1200" cap="none" spc="0" normalizeH="0" baseline="0" noProof="0">
                          <a:ln>
                            <a:noFill/>
                          </a:ln>
                          <a:solidFill>
                            <a:prstClr val="black"/>
                          </a:solidFill>
                          <a:effectLst/>
                          <a:uLnTx/>
                          <a:uFillTx/>
                          <a:latin typeface="+mn-lt"/>
                          <a:ea typeface="+mn-ea"/>
                          <a:cs typeface="+mn-cs"/>
                        </a:rPr>
                        <a:t>
Follow in the footsteps of our True Wanderers – hit the road and explore! Upload your best travel photos and share your #Live2Wander stories on Facebook or Instagram. Then tag @wranglerph and add the official hashtags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2020035"/>
                  </a:ext>
                </a:extLst>
              </a:tr>
            </a:tbl>
          </a:graphicData>
        </a:graphic>
      </p:graphicFrame>
      <p:sp>
        <p:nvSpPr>
          <p:cNvPr id="4" name="Text Placeholder 3">
            <a:extLst>
              <a:ext uri="{FF2B5EF4-FFF2-40B4-BE49-F238E27FC236}">
                <a16:creationId xmlns:a16="http://schemas.microsoft.com/office/drawing/2014/main" id="{EF124D2E-9BBE-46AD-9363-F91A6542655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5311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49718-3530-4CE4-B4AD-D2E079FB2CFA}"/>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6A0FEEA4-255C-4B70-AB3B-028CE4FE367E}"/>
              </a:ext>
            </a:extLst>
          </p:cNvPr>
          <p:cNvGraphicFramePr>
            <a:graphicFrameLocks noGrp="1"/>
          </p:cNvGraphicFramePr>
          <p:nvPr>
            <p:ph type="tbl" sz="quarter" idx="13"/>
            <p:extLst>
              <p:ext uri="{D42A27DB-BD31-4B8C-83A1-F6EECF244321}">
                <p14:modId xmlns:p14="http://schemas.microsoft.com/office/powerpoint/2010/main" val="3895390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506349"/>
                    </a:ext>
                  </a:extLst>
                </a:gridCol>
                <a:gridCol w="370332">
                  <a:extLst>
                    <a:ext uri="{9D8B030D-6E8A-4147-A177-3AD203B41FA5}">
                      <a16:colId xmlns:a16="http://schemas.microsoft.com/office/drawing/2014/main" val="736881483"/>
                    </a:ext>
                  </a:extLst>
                </a:gridCol>
                <a:gridCol w="370332">
                  <a:extLst>
                    <a:ext uri="{9D8B030D-6E8A-4147-A177-3AD203B41FA5}">
                      <a16:colId xmlns:a16="http://schemas.microsoft.com/office/drawing/2014/main" val="1295563411"/>
                    </a:ext>
                  </a:extLst>
                </a:gridCol>
                <a:gridCol w="370332">
                  <a:extLst>
                    <a:ext uri="{9D8B030D-6E8A-4147-A177-3AD203B41FA5}">
                      <a16:colId xmlns:a16="http://schemas.microsoft.com/office/drawing/2014/main" val="607646894"/>
                    </a:ext>
                  </a:extLst>
                </a:gridCol>
                <a:gridCol w="329184">
                  <a:extLst>
                    <a:ext uri="{9D8B030D-6E8A-4147-A177-3AD203B41FA5}">
                      <a16:colId xmlns:a16="http://schemas.microsoft.com/office/drawing/2014/main" val="3326371971"/>
                    </a:ext>
                  </a:extLst>
                </a:gridCol>
                <a:gridCol w="329184">
                  <a:extLst>
                    <a:ext uri="{9D8B030D-6E8A-4147-A177-3AD203B41FA5}">
                      <a16:colId xmlns:a16="http://schemas.microsoft.com/office/drawing/2014/main" val="2209654746"/>
                    </a:ext>
                  </a:extLst>
                </a:gridCol>
                <a:gridCol w="329184">
                  <a:extLst>
                    <a:ext uri="{9D8B030D-6E8A-4147-A177-3AD203B41FA5}">
                      <a16:colId xmlns:a16="http://schemas.microsoft.com/office/drawing/2014/main" val="3095472962"/>
                    </a:ext>
                  </a:extLst>
                </a:gridCol>
                <a:gridCol w="329184">
                  <a:extLst>
                    <a:ext uri="{9D8B030D-6E8A-4147-A177-3AD203B41FA5}">
                      <a16:colId xmlns:a16="http://schemas.microsoft.com/office/drawing/2014/main" val="870558684"/>
                    </a:ext>
                  </a:extLst>
                </a:gridCol>
                <a:gridCol w="329184">
                  <a:extLst>
                    <a:ext uri="{9D8B030D-6E8A-4147-A177-3AD203B41FA5}">
                      <a16:colId xmlns:a16="http://schemas.microsoft.com/office/drawing/2014/main" val="946820364"/>
                    </a:ext>
                  </a:extLst>
                </a:gridCol>
                <a:gridCol w="329184">
                  <a:extLst>
                    <a:ext uri="{9D8B030D-6E8A-4147-A177-3AD203B41FA5}">
                      <a16:colId xmlns:a16="http://schemas.microsoft.com/office/drawing/2014/main" val="2448901415"/>
                    </a:ext>
                  </a:extLst>
                </a:gridCol>
                <a:gridCol w="329184">
                  <a:extLst>
                    <a:ext uri="{9D8B030D-6E8A-4147-A177-3AD203B41FA5}">
                      <a16:colId xmlns:a16="http://schemas.microsoft.com/office/drawing/2014/main" val="3761802133"/>
                    </a:ext>
                  </a:extLst>
                </a:gridCol>
                <a:gridCol w="329184">
                  <a:extLst>
                    <a:ext uri="{9D8B030D-6E8A-4147-A177-3AD203B41FA5}">
                      <a16:colId xmlns:a16="http://schemas.microsoft.com/office/drawing/2014/main" val="2347881602"/>
                    </a:ext>
                  </a:extLst>
                </a:gridCol>
                <a:gridCol w="329184">
                  <a:extLst>
                    <a:ext uri="{9D8B030D-6E8A-4147-A177-3AD203B41FA5}">
                      <a16:colId xmlns:a16="http://schemas.microsoft.com/office/drawing/2014/main" val="3352590337"/>
                    </a:ext>
                  </a:extLst>
                </a:gridCol>
                <a:gridCol w="370332">
                  <a:extLst>
                    <a:ext uri="{9D8B030D-6E8A-4147-A177-3AD203B41FA5}">
                      <a16:colId xmlns:a16="http://schemas.microsoft.com/office/drawing/2014/main" val="984243020"/>
                    </a:ext>
                  </a:extLst>
                </a:gridCol>
                <a:gridCol w="370332">
                  <a:extLst>
                    <a:ext uri="{9D8B030D-6E8A-4147-A177-3AD203B41FA5}">
                      <a16:colId xmlns:a16="http://schemas.microsoft.com/office/drawing/2014/main" val="2013373641"/>
                    </a:ext>
                  </a:extLst>
                </a:gridCol>
                <a:gridCol w="329184">
                  <a:extLst>
                    <a:ext uri="{9D8B030D-6E8A-4147-A177-3AD203B41FA5}">
                      <a16:colId xmlns:a16="http://schemas.microsoft.com/office/drawing/2014/main" val="2746475928"/>
                    </a:ext>
                  </a:extLst>
                </a:gridCol>
                <a:gridCol w="329184">
                  <a:extLst>
                    <a:ext uri="{9D8B030D-6E8A-4147-A177-3AD203B41FA5}">
                      <a16:colId xmlns:a16="http://schemas.microsoft.com/office/drawing/2014/main" val="3845379304"/>
                    </a:ext>
                  </a:extLst>
                </a:gridCol>
                <a:gridCol w="370332">
                  <a:extLst>
                    <a:ext uri="{9D8B030D-6E8A-4147-A177-3AD203B41FA5}">
                      <a16:colId xmlns:a16="http://schemas.microsoft.com/office/drawing/2014/main" val="189779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652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- 2018-02-26 11:13:58</a:t>
                      </a:r>
                      <a:r>
                        <a:rPr kumimoji="0" lang="en-US" sz="1000" b="0" i="0" u="none" strike="noStrike" kern="1200" cap="none" spc="0" normalizeH="0" baseline="0" noProof="0">
                          <a:ln>
                            <a:noFill/>
                          </a:ln>
                          <a:solidFill>
                            <a:prstClr val="black"/>
                          </a:solidFill>
                          <a:effectLst/>
                          <a:uLnTx/>
                          <a:uFillTx/>
                          <a:latin typeface="+mn-lt"/>
                          <a:ea typeface="+mn-ea"/>
                          <a:cs typeface="+mn-cs"/>
                        </a:rPr>
                        <a:t>
Street style photographer and blogger Deegee Razon (@dgrazon) will be making an appearance at a Wrangler boutique near you! Can you guess where? Here’s a clue: Overlooking the beautiful Taal Lake, it’s one of Manila’s best road trip destinations because of it’s cool climate and chill cafes. 😎 So save the date, hope to see you there!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371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- 2018-02-26 04:59:01</a:t>
                      </a:r>
                      <a:r>
                        <a:rPr kumimoji="0" lang="en-US" sz="1000" b="0" i="0" u="none" strike="noStrike" kern="1200" cap="none" spc="0" normalizeH="0" baseline="0" noProof="0">
                          <a:ln>
                            <a:noFill/>
                          </a:ln>
                          <a:solidFill>
                            <a:prstClr val="black"/>
                          </a:solidFill>
                          <a:effectLst/>
                          <a:uLnTx/>
                          <a:uFillTx/>
                          <a:latin typeface="+mn-lt"/>
                          <a:ea typeface="+mn-ea"/>
                          <a:cs typeface="+mn-cs"/>
                        </a:rPr>
                        <a:t>
Run this town, urban cowboy.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6807510"/>
                  </a:ext>
                </a:extLst>
              </a:tr>
            </a:tbl>
          </a:graphicData>
        </a:graphic>
      </p:graphicFrame>
      <p:sp>
        <p:nvSpPr>
          <p:cNvPr id="4" name="Text Placeholder 3">
            <a:extLst>
              <a:ext uri="{FF2B5EF4-FFF2-40B4-BE49-F238E27FC236}">
                <a16:creationId xmlns:a16="http://schemas.microsoft.com/office/drawing/2014/main" id="{72647EFA-647E-4930-9CE2-15EC395F6B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156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9E61-9F65-4E20-A23C-0F1DEF56F844}"/>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8FF5BBCD-0BA6-47B8-AA44-25571E0CA531}"/>
              </a:ext>
            </a:extLst>
          </p:cNvPr>
          <p:cNvGraphicFramePr>
            <a:graphicFrameLocks noGrp="1"/>
          </p:cNvGraphicFramePr>
          <p:nvPr>
            <p:ph type="tbl" sz="quarter" idx="13"/>
            <p:extLst>
              <p:ext uri="{D42A27DB-BD31-4B8C-83A1-F6EECF244321}">
                <p14:modId xmlns:p14="http://schemas.microsoft.com/office/powerpoint/2010/main" val="324565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38474955"/>
                    </a:ext>
                  </a:extLst>
                </a:gridCol>
                <a:gridCol w="370332">
                  <a:extLst>
                    <a:ext uri="{9D8B030D-6E8A-4147-A177-3AD203B41FA5}">
                      <a16:colId xmlns:a16="http://schemas.microsoft.com/office/drawing/2014/main" val="3301543768"/>
                    </a:ext>
                  </a:extLst>
                </a:gridCol>
                <a:gridCol w="370332">
                  <a:extLst>
                    <a:ext uri="{9D8B030D-6E8A-4147-A177-3AD203B41FA5}">
                      <a16:colId xmlns:a16="http://schemas.microsoft.com/office/drawing/2014/main" val="2479600272"/>
                    </a:ext>
                  </a:extLst>
                </a:gridCol>
                <a:gridCol w="370332">
                  <a:extLst>
                    <a:ext uri="{9D8B030D-6E8A-4147-A177-3AD203B41FA5}">
                      <a16:colId xmlns:a16="http://schemas.microsoft.com/office/drawing/2014/main" val="3524850684"/>
                    </a:ext>
                  </a:extLst>
                </a:gridCol>
                <a:gridCol w="329184">
                  <a:extLst>
                    <a:ext uri="{9D8B030D-6E8A-4147-A177-3AD203B41FA5}">
                      <a16:colId xmlns:a16="http://schemas.microsoft.com/office/drawing/2014/main" val="2401151901"/>
                    </a:ext>
                  </a:extLst>
                </a:gridCol>
                <a:gridCol w="329184">
                  <a:extLst>
                    <a:ext uri="{9D8B030D-6E8A-4147-A177-3AD203B41FA5}">
                      <a16:colId xmlns:a16="http://schemas.microsoft.com/office/drawing/2014/main" val="2530145012"/>
                    </a:ext>
                  </a:extLst>
                </a:gridCol>
                <a:gridCol w="329184">
                  <a:extLst>
                    <a:ext uri="{9D8B030D-6E8A-4147-A177-3AD203B41FA5}">
                      <a16:colId xmlns:a16="http://schemas.microsoft.com/office/drawing/2014/main" val="3325992500"/>
                    </a:ext>
                  </a:extLst>
                </a:gridCol>
                <a:gridCol w="329184">
                  <a:extLst>
                    <a:ext uri="{9D8B030D-6E8A-4147-A177-3AD203B41FA5}">
                      <a16:colId xmlns:a16="http://schemas.microsoft.com/office/drawing/2014/main" val="239395901"/>
                    </a:ext>
                  </a:extLst>
                </a:gridCol>
                <a:gridCol w="329184">
                  <a:extLst>
                    <a:ext uri="{9D8B030D-6E8A-4147-A177-3AD203B41FA5}">
                      <a16:colId xmlns:a16="http://schemas.microsoft.com/office/drawing/2014/main" val="3956919379"/>
                    </a:ext>
                  </a:extLst>
                </a:gridCol>
                <a:gridCol w="329184">
                  <a:extLst>
                    <a:ext uri="{9D8B030D-6E8A-4147-A177-3AD203B41FA5}">
                      <a16:colId xmlns:a16="http://schemas.microsoft.com/office/drawing/2014/main" val="3366392275"/>
                    </a:ext>
                  </a:extLst>
                </a:gridCol>
                <a:gridCol w="329184">
                  <a:extLst>
                    <a:ext uri="{9D8B030D-6E8A-4147-A177-3AD203B41FA5}">
                      <a16:colId xmlns:a16="http://schemas.microsoft.com/office/drawing/2014/main" val="2281077822"/>
                    </a:ext>
                  </a:extLst>
                </a:gridCol>
                <a:gridCol w="329184">
                  <a:extLst>
                    <a:ext uri="{9D8B030D-6E8A-4147-A177-3AD203B41FA5}">
                      <a16:colId xmlns:a16="http://schemas.microsoft.com/office/drawing/2014/main" val="3198918103"/>
                    </a:ext>
                  </a:extLst>
                </a:gridCol>
                <a:gridCol w="329184">
                  <a:extLst>
                    <a:ext uri="{9D8B030D-6E8A-4147-A177-3AD203B41FA5}">
                      <a16:colId xmlns:a16="http://schemas.microsoft.com/office/drawing/2014/main" val="3399088477"/>
                    </a:ext>
                  </a:extLst>
                </a:gridCol>
                <a:gridCol w="370332">
                  <a:extLst>
                    <a:ext uri="{9D8B030D-6E8A-4147-A177-3AD203B41FA5}">
                      <a16:colId xmlns:a16="http://schemas.microsoft.com/office/drawing/2014/main" val="2150787693"/>
                    </a:ext>
                  </a:extLst>
                </a:gridCol>
                <a:gridCol w="370332">
                  <a:extLst>
                    <a:ext uri="{9D8B030D-6E8A-4147-A177-3AD203B41FA5}">
                      <a16:colId xmlns:a16="http://schemas.microsoft.com/office/drawing/2014/main" val="2778404529"/>
                    </a:ext>
                  </a:extLst>
                </a:gridCol>
                <a:gridCol w="329184">
                  <a:extLst>
                    <a:ext uri="{9D8B030D-6E8A-4147-A177-3AD203B41FA5}">
                      <a16:colId xmlns:a16="http://schemas.microsoft.com/office/drawing/2014/main" val="2331484684"/>
                    </a:ext>
                  </a:extLst>
                </a:gridCol>
                <a:gridCol w="329184">
                  <a:extLst>
                    <a:ext uri="{9D8B030D-6E8A-4147-A177-3AD203B41FA5}">
                      <a16:colId xmlns:a16="http://schemas.microsoft.com/office/drawing/2014/main" val="3685208215"/>
                    </a:ext>
                  </a:extLst>
                </a:gridCol>
                <a:gridCol w="370332">
                  <a:extLst>
                    <a:ext uri="{9D8B030D-6E8A-4147-A177-3AD203B41FA5}">
                      <a16:colId xmlns:a16="http://schemas.microsoft.com/office/drawing/2014/main" val="303434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676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- 2018-02-25 11:08:10</a:t>
                      </a:r>
                      <a:r>
                        <a:rPr kumimoji="0" lang="en-US" sz="1000" b="0" i="0" u="none" strike="noStrike" kern="1200" cap="none" spc="0" normalizeH="0" baseline="0" noProof="0">
                          <a:ln>
                            <a:noFill/>
                          </a:ln>
                          <a:solidFill>
                            <a:prstClr val="black"/>
                          </a:solidFill>
                          <a:effectLst/>
                          <a:uLnTx/>
                          <a:uFillTx/>
                          <a:latin typeface="+mn-lt"/>
                          <a:ea typeface="+mn-ea"/>
                          <a:cs typeface="+mn-cs"/>
                        </a:rPr>
                        <a:t>
Ruling the road since 1947. Ride along with the most iconic American denim brand today.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572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- 2018-02-25 04:59:01</a:t>
                      </a:r>
                      <a:r>
                        <a:rPr kumimoji="0" lang="en-US" sz="1000" b="0" i="0" u="none" strike="noStrike" kern="1200" cap="none" spc="0" normalizeH="0" baseline="0" noProof="0">
                          <a:ln>
                            <a:noFill/>
                          </a:ln>
                          <a:solidFill>
                            <a:prstClr val="black"/>
                          </a:solidFill>
                          <a:effectLst/>
                          <a:uLnTx/>
                          <a:uFillTx/>
                          <a:latin typeface="+mn-lt"/>
                          <a:ea typeface="+mn-ea"/>
                          <a:cs typeface="+mn-cs"/>
                        </a:rPr>
                        <a:t>
Take risks like Sanya Smith. When you feel comfortable with it, others will too.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3187162"/>
                  </a:ext>
                </a:extLst>
              </a:tr>
            </a:tbl>
          </a:graphicData>
        </a:graphic>
      </p:graphicFrame>
      <p:sp>
        <p:nvSpPr>
          <p:cNvPr id="4" name="Text Placeholder 3">
            <a:extLst>
              <a:ext uri="{FF2B5EF4-FFF2-40B4-BE49-F238E27FC236}">
                <a16:creationId xmlns:a16="http://schemas.microsoft.com/office/drawing/2014/main" id="{A2D96516-8F19-4D9C-9F7C-206EFA1C526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8992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5E7C2-DBAF-40C0-B235-17A940C4C64B}"/>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4D1D8A7B-BE31-4A9A-A3F3-9CC7C95FB427}"/>
              </a:ext>
            </a:extLst>
          </p:cNvPr>
          <p:cNvGraphicFramePr>
            <a:graphicFrameLocks noGrp="1"/>
          </p:cNvGraphicFramePr>
          <p:nvPr>
            <p:ph type="tbl" sz="quarter" idx="13"/>
            <p:extLst>
              <p:ext uri="{D42A27DB-BD31-4B8C-83A1-F6EECF244321}">
                <p14:modId xmlns:p14="http://schemas.microsoft.com/office/powerpoint/2010/main" val="123943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4718267"/>
                    </a:ext>
                  </a:extLst>
                </a:gridCol>
                <a:gridCol w="370332">
                  <a:extLst>
                    <a:ext uri="{9D8B030D-6E8A-4147-A177-3AD203B41FA5}">
                      <a16:colId xmlns:a16="http://schemas.microsoft.com/office/drawing/2014/main" val="3612555553"/>
                    </a:ext>
                  </a:extLst>
                </a:gridCol>
                <a:gridCol w="370332">
                  <a:extLst>
                    <a:ext uri="{9D8B030D-6E8A-4147-A177-3AD203B41FA5}">
                      <a16:colId xmlns:a16="http://schemas.microsoft.com/office/drawing/2014/main" val="3388409586"/>
                    </a:ext>
                  </a:extLst>
                </a:gridCol>
                <a:gridCol w="370332">
                  <a:extLst>
                    <a:ext uri="{9D8B030D-6E8A-4147-A177-3AD203B41FA5}">
                      <a16:colId xmlns:a16="http://schemas.microsoft.com/office/drawing/2014/main" val="176671333"/>
                    </a:ext>
                  </a:extLst>
                </a:gridCol>
                <a:gridCol w="329184">
                  <a:extLst>
                    <a:ext uri="{9D8B030D-6E8A-4147-A177-3AD203B41FA5}">
                      <a16:colId xmlns:a16="http://schemas.microsoft.com/office/drawing/2014/main" val="3688095588"/>
                    </a:ext>
                  </a:extLst>
                </a:gridCol>
                <a:gridCol w="329184">
                  <a:extLst>
                    <a:ext uri="{9D8B030D-6E8A-4147-A177-3AD203B41FA5}">
                      <a16:colId xmlns:a16="http://schemas.microsoft.com/office/drawing/2014/main" val="2999587540"/>
                    </a:ext>
                  </a:extLst>
                </a:gridCol>
                <a:gridCol w="329184">
                  <a:extLst>
                    <a:ext uri="{9D8B030D-6E8A-4147-A177-3AD203B41FA5}">
                      <a16:colId xmlns:a16="http://schemas.microsoft.com/office/drawing/2014/main" val="431536603"/>
                    </a:ext>
                  </a:extLst>
                </a:gridCol>
                <a:gridCol w="329184">
                  <a:extLst>
                    <a:ext uri="{9D8B030D-6E8A-4147-A177-3AD203B41FA5}">
                      <a16:colId xmlns:a16="http://schemas.microsoft.com/office/drawing/2014/main" val="1072078953"/>
                    </a:ext>
                  </a:extLst>
                </a:gridCol>
                <a:gridCol w="329184">
                  <a:extLst>
                    <a:ext uri="{9D8B030D-6E8A-4147-A177-3AD203B41FA5}">
                      <a16:colId xmlns:a16="http://schemas.microsoft.com/office/drawing/2014/main" val="199317933"/>
                    </a:ext>
                  </a:extLst>
                </a:gridCol>
                <a:gridCol w="329184">
                  <a:extLst>
                    <a:ext uri="{9D8B030D-6E8A-4147-A177-3AD203B41FA5}">
                      <a16:colId xmlns:a16="http://schemas.microsoft.com/office/drawing/2014/main" val="2029198980"/>
                    </a:ext>
                  </a:extLst>
                </a:gridCol>
                <a:gridCol w="329184">
                  <a:extLst>
                    <a:ext uri="{9D8B030D-6E8A-4147-A177-3AD203B41FA5}">
                      <a16:colId xmlns:a16="http://schemas.microsoft.com/office/drawing/2014/main" val="2947748836"/>
                    </a:ext>
                  </a:extLst>
                </a:gridCol>
                <a:gridCol w="329184">
                  <a:extLst>
                    <a:ext uri="{9D8B030D-6E8A-4147-A177-3AD203B41FA5}">
                      <a16:colId xmlns:a16="http://schemas.microsoft.com/office/drawing/2014/main" val="1283169475"/>
                    </a:ext>
                  </a:extLst>
                </a:gridCol>
                <a:gridCol w="329184">
                  <a:extLst>
                    <a:ext uri="{9D8B030D-6E8A-4147-A177-3AD203B41FA5}">
                      <a16:colId xmlns:a16="http://schemas.microsoft.com/office/drawing/2014/main" val="4236690360"/>
                    </a:ext>
                  </a:extLst>
                </a:gridCol>
                <a:gridCol w="370332">
                  <a:extLst>
                    <a:ext uri="{9D8B030D-6E8A-4147-A177-3AD203B41FA5}">
                      <a16:colId xmlns:a16="http://schemas.microsoft.com/office/drawing/2014/main" val="3486888675"/>
                    </a:ext>
                  </a:extLst>
                </a:gridCol>
                <a:gridCol w="370332">
                  <a:extLst>
                    <a:ext uri="{9D8B030D-6E8A-4147-A177-3AD203B41FA5}">
                      <a16:colId xmlns:a16="http://schemas.microsoft.com/office/drawing/2014/main" val="1739714126"/>
                    </a:ext>
                  </a:extLst>
                </a:gridCol>
                <a:gridCol w="329184">
                  <a:extLst>
                    <a:ext uri="{9D8B030D-6E8A-4147-A177-3AD203B41FA5}">
                      <a16:colId xmlns:a16="http://schemas.microsoft.com/office/drawing/2014/main" val="2722459518"/>
                    </a:ext>
                  </a:extLst>
                </a:gridCol>
                <a:gridCol w="329184">
                  <a:extLst>
                    <a:ext uri="{9D8B030D-6E8A-4147-A177-3AD203B41FA5}">
                      <a16:colId xmlns:a16="http://schemas.microsoft.com/office/drawing/2014/main" val="68726733"/>
                    </a:ext>
                  </a:extLst>
                </a:gridCol>
                <a:gridCol w="370332">
                  <a:extLst>
                    <a:ext uri="{9D8B030D-6E8A-4147-A177-3AD203B41FA5}">
                      <a16:colId xmlns:a16="http://schemas.microsoft.com/office/drawing/2014/main" val="129077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642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- 2018-02-24 09:57:47</a:t>
                      </a:r>
                      <a:r>
                        <a:rPr kumimoji="0" lang="en-US" sz="1000" b="0" i="0" u="none" strike="noStrike" kern="1200" cap="none" spc="0" normalizeH="0" baseline="0" noProof="0">
                          <a:ln>
                            <a:noFill/>
                          </a:ln>
                          <a:solidFill>
                            <a:prstClr val="black"/>
                          </a:solidFill>
                          <a:effectLst/>
                          <a:uLnTx/>
                          <a:uFillTx/>
                          <a:latin typeface="+mn-lt"/>
                          <a:ea typeface="+mn-ea"/>
                          <a:cs typeface="+mn-cs"/>
                        </a:rPr>
                        <a:t>
The search for Season 4’s #TrueWanderer is on! To join, just share your best #Live2Wander stories, tag @wranglerph and upload your best travel photos on Facebook and Instagram. Don’t forget to add the official hashtags – #TrueWanderer, #Live2Wander and #WranglerPH to qualify!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862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- 2018-02-23 12:01:08</a:t>
                      </a:r>
                      <a:r>
                        <a:rPr kumimoji="0" lang="en-US" sz="1000" b="0" i="0" u="none" strike="noStrike" kern="1200" cap="none" spc="0" normalizeH="0" baseline="0" noProof="0">
                          <a:ln>
                            <a:noFill/>
                          </a:ln>
                          <a:solidFill>
                            <a:prstClr val="black"/>
                          </a:solidFill>
                          <a:effectLst/>
                          <a:uLnTx/>
                          <a:uFillTx/>
                          <a:latin typeface="+mn-lt"/>
                          <a:ea typeface="+mn-ea"/>
                          <a:cs typeface="+mn-cs"/>
                        </a:rPr>
                        <a:t>
#TrueWanderer 2018 Contest Terms and 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4509040"/>
                  </a:ext>
                </a:extLst>
              </a:tr>
            </a:tbl>
          </a:graphicData>
        </a:graphic>
      </p:graphicFrame>
      <p:sp>
        <p:nvSpPr>
          <p:cNvPr id="4" name="Text Placeholder 3">
            <a:extLst>
              <a:ext uri="{FF2B5EF4-FFF2-40B4-BE49-F238E27FC236}">
                <a16:creationId xmlns:a16="http://schemas.microsoft.com/office/drawing/2014/main" id="{5D94AE42-B5F6-40B4-90C2-6B9151CD79F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6046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F78BB-B12F-4A09-AC7C-90750388ED3C}"/>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BB8C6853-E833-42D3-8717-025656A9C7B8}"/>
              </a:ext>
            </a:extLst>
          </p:cNvPr>
          <p:cNvGraphicFramePr>
            <a:graphicFrameLocks noGrp="1"/>
          </p:cNvGraphicFramePr>
          <p:nvPr>
            <p:ph type="tbl" sz="quarter" idx="13"/>
            <p:extLst>
              <p:ext uri="{D42A27DB-BD31-4B8C-83A1-F6EECF244321}">
                <p14:modId xmlns:p14="http://schemas.microsoft.com/office/powerpoint/2010/main" val="313632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283817"/>
                    </a:ext>
                  </a:extLst>
                </a:gridCol>
                <a:gridCol w="370332">
                  <a:extLst>
                    <a:ext uri="{9D8B030D-6E8A-4147-A177-3AD203B41FA5}">
                      <a16:colId xmlns:a16="http://schemas.microsoft.com/office/drawing/2014/main" val="1624776256"/>
                    </a:ext>
                  </a:extLst>
                </a:gridCol>
                <a:gridCol w="370332">
                  <a:extLst>
                    <a:ext uri="{9D8B030D-6E8A-4147-A177-3AD203B41FA5}">
                      <a16:colId xmlns:a16="http://schemas.microsoft.com/office/drawing/2014/main" val="1198925058"/>
                    </a:ext>
                  </a:extLst>
                </a:gridCol>
                <a:gridCol w="370332">
                  <a:extLst>
                    <a:ext uri="{9D8B030D-6E8A-4147-A177-3AD203B41FA5}">
                      <a16:colId xmlns:a16="http://schemas.microsoft.com/office/drawing/2014/main" val="2416794569"/>
                    </a:ext>
                  </a:extLst>
                </a:gridCol>
                <a:gridCol w="329184">
                  <a:extLst>
                    <a:ext uri="{9D8B030D-6E8A-4147-A177-3AD203B41FA5}">
                      <a16:colId xmlns:a16="http://schemas.microsoft.com/office/drawing/2014/main" val="2055930677"/>
                    </a:ext>
                  </a:extLst>
                </a:gridCol>
                <a:gridCol w="329184">
                  <a:extLst>
                    <a:ext uri="{9D8B030D-6E8A-4147-A177-3AD203B41FA5}">
                      <a16:colId xmlns:a16="http://schemas.microsoft.com/office/drawing/2014/main" val="1849349157"/>
                    </a:ext>
                  </a:extLst>
                </a:gridCol>
                <a:gridCol w="329184">
                  <a:extLst>
                    <a:ext uri="{9D8B030D-6E8A-4147-A177-3AD203B41FA5}">
                      <a16:colId xmlns:a16="http://schemas.microsoft.com/office/drawing/2014/main" val="2752667886"/>
                    </a:ext>
                  </a:extLst>
                </a:gridCol>
                <a:gridCol w="329184">
                  <a:extLst>
                    <a:ext uri="{9D8B030D-6E8A-4147-A177-3AD203B41FA5}">
                      <a16:colId xmlns:a16="http://schemas.microsoft.com/office/drawing/2014/main" val="493988877"/>
                    </a:ext>
                  </a:extLst>
                </a:gridCol>
                <a:gridCol w="329184">
                  <a:extLst>
                    <a:ext uri="{9D8B030D-6E8A-4147-A177-3AD203B41FA5}">
                      <a16:colId xmlns:a16="http://schemas.microsoft.com/office/drawing/2014/main" val="1023947962"/>
                    </a:ext>
                  </a:extLst>
                </a:gridCol>
                <a:gridCol w="329184">
                  <a:extLst>
                    <a:ext uri="{9D8B030D-6E8A-4147-A177-3AD203B41FA5}">
                      <a16:colId xmlns:a16="http://schemas.microsoft.com/office/drawing/2014/main" val="2207176936"/>
                    </a:ext>
                  </a:extLst>
                </a:gridCol>
                <a:gridCol w="329184">
                  <a:extLst>
                    <a:ext uri="{9D8B030D-6E8A-4147-A177-3AD203B41FA5}">
                      <a16:colId xmlns:a16="http://schemas.microsoft.com/office/drawing/2014/main" val="1488161593"/>
                    </a:ext>
                  </a:extLst>
                </a:gridCol>
                <a:gridCol w="329184">
                  <a:extLst>
                    <a:ext uri="{9D8B030D-6E8A-4147-A177-3AD203B41FA5}">
                      <a16:colId xmlns:a16="http://schemas.microsoft.com/office/drawing/2014/main" val="3831332537"/>
                    </a:ext>
                  </a:extLst>
                </a:gridCol>
                <a:gridCol w="329184">
                  <a:extLst>
                    <a:ext uri="{9D8B030D-6E8A-4147-A177-3AD203B41FA5}">
                      <a16:colId xmlns:a16="http://schemas.microsoft.com/office/drawing/2014/main" val="2975348883"/>
                    </a:ext>
                  </a:extLst>
                </a:gridCol>
                <a:gridCol w="370332">
                  <a:extLst>
                    <a:ext uri="{9D8B030D-6E8A-4147-A177-3AD203B41FA5}">
                      <a16:colId xmlns:a16="http://schemas.microsoft.com/office/drawing/2014/main" val="307240137"/>
                    </a:ext>
                  </a:extLst>
                </a:gridCol>
                <a:gridCol w="370332">
                  <a:extLst>
                    <a:ext uri="{9D8B030D-6E8A-4147-A177-3AD203B41FA5}">
                      <a16:colId xmlns:a16="http://schemas.microsoft.com/office/drawing/2014/main" val="3951691351"/>
                    </a:ext>
                  </a:extLst>
                </a:gridCol>
                <a:gridCol w="329184">
                  <a:extLst>
                    <a:ext uri="{9D8B030D-6E8A-4147-A177-3AD203B41FA5}">
                      <a16:colId xmlns:a16="http://schemas.microsoft.com/office/drawing/2014/main" val="83823774"/>
                    </a:ext>
                  </a:extLst>
                </a:gridCol>
                <a:gridCol w="329184">
                  <a:extLst>
                    <a:ext uri="{9D8B030D-6E8A-4147-A177-3AD203B41FA5}">
                      <a16:colId xmlns:a16="http://schemas.microsoft.com/office/drawing/2014/main" val="211047669"/>
                    </a:ext>
                  </a:extLst>
                </a:gridCol>
                <a:gridCol w="370332">
                  <a:extLst>
                    <a:ext uri="{9D8B030D-6E8A-4147-A177-3AD203B41FA5}">
                      <a16:colId xmlns:a16="http://schemas.microsoft.com/office/drawing/2014/main" val="1310368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092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- 2018-02-23 11:35:06</a:t>
                      </a:r>
                      <a:r>
                        <a:rPr kumimoji="0" lang="en-US" sz="1000" b="0" i="0" u="none" strike="noStrike" kern="1200" cap="none" spc="0" normalizeH="0" baseline="0" noProof="0">
                          <a:ln>
                            <a:noFill/>
                          </a:ln>
                          <a:solidFill>
                            <a:prstClr val="black"/>
                          </a:solidFill>
                          <a:effectLst/>
                          <a:uLnTx/>
                          <a:uFillTx/>
                          <a:latin typeface="+mn-lt"/>
                          <a:ea typeface="+mn-ea"/>
                          <a:cs typeface="+mn-cs"/>
                        </a:rPr>
                        <a:t>
You’re right Arci, the view from this mountaintop is stunning.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64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- 2018-02-23 04:59:00</a:t>
                      </a:r>
                      <a:r>
                        <a:rPr kumimoji="0" lang="en-US" sz="1000" b="0" i="0" u="none" strike="noStrike" kern="1200" cap="none" spc="0" normalizeH="0" baseline="0" noProof="0">
                          <a:ln>
                            <a:noFill/>
                          </a:ln>
                          <a:solidFill>
                            <a:prstClr val="black"/>
                          </a:solidFill>
                          <a:effectLst/>
                          <a:uLnTx/>
                          <a:uFillTx/>
                          <a:latin typeface="+mn-lt"/>
                          <a:ea typeface="+mn-ea"/>
                          <a:cs typeface="+mn-cs"/>
                        </a:rPr>
                        <a:t>
Continue improving, that’s our philosophy. The 101+ jeans just get better and better.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5926696"/>
                  </a:ext>
                </a:extLst>
              </a:tr>
            </a:tbl>
          </a:graphicData>
        </a:graphic>
      </p:graphicFrame>
      <p:sp>
        <p:nvSpPr>
          <p:cNvPr id="4" name="Text Placeholder 3">
            <a:extLst>
              <a:ext uri="{FF2B5EF4-FFF2-40B4-BE49-F238E27FC236}">
                <a16:creationId xmlns:a16="http://schemas.microsoft.com/office/drawing/2014/main" id="{49A5DA01-92FE-46AF-8AE5-3E55A9DB0A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57786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CE5A7-AB69-4E8D-85C1-11FB888FB0BF}"/>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A55F6C8A-549D-47AD-80BD-1BE4A731357C}"/>
              </a:ext>
            </a:extLst>
          </p:cNvPr>
          <p:cNvGraphicFramePr>
            <a:graphicFrameLocks noGrp="1"/>
          </p:cNvGraphicFramePr>
          <p:nvPr>
            <p:ph type="tbl" sz="quarter" idx="13"/>
            <p:extLst>
              <p:ext uri="{D42A27DB-BD31-4B8C-83A1-F6EECF244321}">
                <p14:modId xmlns:p14="http://schemas.microsoft.com/office/powerpoint/2010/main" val="154394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4810829"/>
                    </a:ext>
                  </a:extLst>
                </a:gridCol>
                <a:gridCol w="370332">
                  <a:extLst>
                    <a:ext uri="{9D8B030D-6E8A-4147-A177-3AD203B41FA5}">
                      <a16:colId xmlns:a16="http://schemas.microsoft.com/office/drawing/2014/main" val="1388028159"/>
                    </a:ext>
                  </a:extLst>
                </a:gridCol>
                <a:gridCol w="370332">
                  <a:extLst>
                    <a:ext uri="{9D8B030D-6E8A-4147-A177-3AD203B41FA5}">
                      <a16:colId xmlns:a16="http://schemas.microsoft.com/office/drawing/2014/main" val="1879432446"/>
                    </a:ext>
                  </a:extLst>
                </a:gridCol>
                <a:gridCol w="370332">
                  <a:extLst>
                    <a:ext uri="{9D8B030D-6E8A-4147-A177-3AD203B41FA5}">
                      <a16:colId xmlns:a16="http://schemas.microsoft.com/office/drawing/2014/main" val="1259949271"/>
                    </a:ext>
                  </a:extLst>
                </a:gridCol>
                <a:gridCol w="329184">
                  <a:extLst>
                    <a:ext uri="{9D8B030D-6E8A-4147-A177-3AD203B41FA5}">
                      <a16:colId xmlns:a16="http://schemas.microsoft.com/office/drawing/2014/main" val="932667566"/>
                    </a:ext>
                  </a:extLst>
                </a:gridCol>
                <a:gridCol w="329184">
                  <a:extLst>
                    <a:ext uri="{9D8B030D-6E8A-4147-A177-3AD203B41FA5}">
                      <a16:colId xmlns:a16="http://schemas.microsoft.com/office/drawing/2014/main" val="3313260569"/>
                    </a:ext>
                  </a:extLst>
                </a:gridCol>
                <a:gridCol w="329184">
                  <a:extLst>
                    <a:ext uri="{9D8B030D-6E8A-4147-A177-3AD203B41FA5}">
                      <a16:colId xmlns:a16="http://schemas.microsoft.com/office/drawing/2014/main" val="2887071525"/>
                    </a:ext>
                  </a:extLst>
                </a:gridCol>
                <a:gridCol w="329184">
                  <a:extLst>
                    <a:ext uri="{9D8B030D-6E8A-4147-A177-3AD203B41FA5}">
                      <a16:colId xmlns:a16="http://schemas.microsoft.com/office/drawing/2014/main" val="561289722"/>
                    </a:ext>
                  </a:extLst>
                </a:gridCol>
                <a:gridCol w="329184">
                  <a:extLst>
                    <a:ext uri="{9D8B030D-6E8A-4147-A177-3AD203B41FA5}">
                      <a16:colId xmlns:a16="http://schemas.microsoft.com/office/drawing/2014/main" val="2565978625"/>
                    </a:ext>
                  </a:extLst>
                </a:gridCol>
                <a:gridCol w="329184">
                  <a:extLst>
                    <a:ext uri="{9D8B030D-6E8A-4147-A177-3AD203B41FA5}">
                      <a16:colId xmlns:a16="http://schemas.microsoft.com/office/drawing/2014/main" val="775546000"/>
                    </a:ext>
                  </a:extLst>
                </a:gridCol>
                <a:gridCol w="329184">
                  <a:extLst>
                    <a:ext uri="{9D8B030D-6E8A-4147-A177-3AD203B41FA5}">
                      <a16:colId xmlns:a16="http://schemas.microsoft.com/office/drawing/2014/main" val="3232751517"/>
                    </a:ext>
                  </a:extLst>
                </a:gridCol>
                <a:gridCol w="329184">
                  <a:extLst>
                    <a:ext uri="{9D8B030D-6E8A-4147-A177-3AD203B41FA5}">
                      <a16:colId xmlns:a16="http://schemas.microsoft.com/office/drawing/2014/main" val="1709696062"/>
                    </a:ext>
                  </a:extLst>
                </a:gridCol>
                <a:gridCol w="329184">
                  <a:extLst>
                    <a:ext uri="{9D8B030D-6E8A-4147-A177-3AD203B41FA5}">
                      <a16:colId xmlns:a16="http://schemas.microsoft.com/office/drawing/2014/main" val="1457727578"/>
                    </a:ext>
                  </a:extLst>
                </a:gridCol>
                <a:gridCol w="370332">
                  <a:extLst>
                    <a:ext uri="{9D8B030D-6E8A-4147-A177-3AD203B41FA5}">
                      <a16:colId xmlns:a16="http://schemas.microsoft.com/office/drawing/2014/main" val="1624654181"/>
                    </a:ext>
                  </a:extLst>
                </a:gridCol>
                <a:gridCol w="370332">
                  <a:extLst>
                    <a:ext uri="{9D8B030D-6E8A-4147-A177-3AD203B41FA5}">
                      <a16:colId xmlns:a16="http://schemas.microsoft.com/office/drawing/2014/main" val="2882613818"/>
                    </a:ext>
                  </a:extLst>
                </a:gridCol>
                <a:gridCol w="329184">
                  <a:extLst>
                    <a:ext uri="{9D8B030D-6E8A-4147-A177-3AD203B41FA5}">
                      <a16:colId xmlns:a16="http://schemas.microsoft.com/office/drawing/2014/main" val="2936065916"/>
                    </a:ext>
                  </a:extLst>
                </a:gridCol>
                <a:gridCol w="329184">
                  <a:extLst>
                    <a:ext uri="{9D8B030D-6E8A-4147-A177-3AD203B41FA5}">
                      <a16:colId xmlns:a16="http://schemas.microsoft.com/office/drawing/2014/main" val="3211879886"/>
                    </a:ext>
                  </a:extLst>
                </a:gridCol>
                <a:gridCol w="370332">
                  <a:extLst>
                    <a:ext uri="{9D8B030D-6E8A-4147-A177-3AD203B41FA5}">
                      <a16:colId xmlns:a16="http://schemas.microsoft.com/office/drawing/2014/main" val="390189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624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- 2018-02-22 10:54:35</a:t>
                      </a:r>
                      <a:r>
                        <a:rPr kumimoji="0" lang="en-US" sz="1000" b="0" i="0" u="none" strike="noStrike" kern="1200" cap="none" spc="0" normalizeH="0" baseline="0" noProof="0">
                          <a:ln>
                            <a:noFill/>
                          </a:ln>
                          <a:solidFill>
                            <a:prstClr val="black"/>
                          </a:solidFill>
                          <a:effectLst/>
                          <a:uLnTx/>
                          <a:uFillTx/>
                          <a:latin typeface="+mn-lt"/>
                          <a:ea typeface="+mn-ea"/>
                          <a:cs typeface="+mn-cs"/>
                        </a:rPr>
                        <a:t>
Answer the call of the journey. Join the 2018 #TrueWanderer contest today by submitting your best travel photos on Facebook and Instagram from now till April 12, 2018. Share your story.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478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Levi's - 2018-02-21 13:00:00</a:t>
                      </a:r>
                      <a:r>
                        <a:rPr kumimoji="0" lang="en-US" sz="1000" b="0" i="0" u="none" strike="noStrike" kern="1200" cap="none" spc="0" normalizeH="0" baseline="0" noProof="0">
                          <a:ln>
                            <a:noFill/>
                          </a:ln>
                          <a:solidFill>
                            <a:prstClr val="black"/>
                          </a:solidFill>
                          <a:effectLst/>
                          <a:uLnTx/>
                          <a:uFillTx/>
                          <a:latin typeface="+mn-lt"/>
                          <a:ea typeface="+mn-ea"/>
                          <a:cs typeface="+mn-cs"/>
                        </a:rPr>
                        <a:t>
Not sure which tapered jeans fits your body shape and style? Check out this video guide that will help you find the ideal pair of tapered jeans for you! #LiveInLevis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9327117"/>
                  </a:ext>
                </a:extLst>
              </a:tr>
            </a:tbl>
          </a:graphicData>
        </a:graphic>
      </p:graphicFrame>
      <p:sp>
        <p:nvSpPr>
          <p:cNvPr id="4" name="Text Placeholder 3">
            <a:extLst>
              <a:ext uri="{FF2B5EF4-FFF2-40B4-BE49-F238E27FC236}">
                <a16:creationId xmlns:a16="http://schemas.microsoft.com/office/drawing/2014/main" id="{05BD5B18-ED7C-44A7-A8D2-6EAC5DE33E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4409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FFCFF-7924-4FDA-B49F-248B8224D632}"/>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039F2DF0-0CDC-4CDF-9C8D-41E70DA07C09}"/>
              </a:ext>
            </a:extLst>
          </p:cNvPr>
          <p:cNvGraphicFramePr>
            <a:graphicFrameLocks noGrp="1"/>
          </p:cNvGraphicFramePr>
          <p:nvPr>
            <p:ph type="tbl" sz="quarter" idx="13"/>
            <p:extLst>
              <p:ext uri="{D42A27DB-BD31-4B8C-83A1-F6EECF244321}">
                <p14:modId xmlns:p14="http://schemas.microsoft.com/office/powerpoint/2010/main" val="398262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1920028"/>
                    </a:ext>
                  </a:extLst>
                </a:gridCol>
                <a:gridCol w="370332">
                  <a:extLst>
                    <a:ext uri="{9D8B030D-6E8A-4147-A177-3AD203B41FA5}">
                      <a16:colId xmlns:a16="http://schemas.microsoft.com/office/drawing/2014/main" val="1815554137"/>
                    </a:ext>
                  </a:extLst>
                </a:gridCol>
                <a:gridCol w="370332">
                  <a:extLst>
                    <a:ext uri="{9D8B030D-6E8A-4147-A177-3AD203B41FA5}">
                      <a16:colId xmlns:a16="http://schemas.microsoft.com/office/drawing/2014/main" val="1891480700"/>
                    </a:ext>
                  </a:extLst>
                </a:gridCol>
                <a:gridCol w="370332">
                  <a:extLst>
                    <a:ext uri="{9D8B030D-6E8A-4147-A177-3AD203B41FA5}">
                      <a16:colId xmlns:a16="http://schemas.microsoft.com/office/drawing/2014/main" val="2300900303"/>
                    </a:ext>
                  </a:extLst>
                </a:gridCol>
                <a:gridCol w="329184">
                  <a:extLst>
                    <a:ext uri="{9D8B030D-6E8A-4147-A177-3AD203B41FA5}">
                      <a16:colId xmlns:a16="http://schemas.microsoft.com/office/drawing/2014/main" val="663106458"/>
                    </a:ext>
                  </a:extLst>
                </a:gridCol>
                <a:gridCol w="329184">
                  <a:extLst>
                    <a:ext uri="{9D8B030D-6E8A-4147-A177-3AD203B41FA5}">
                      <a16:colId xmlns:a16="http://schemas.microsoft.com/office/drawing/2014/main" val="4268678546"/>
                    </a:ext>
                  </a:extLst>
                </a:gridCol>
                <a:gridCol w="329184">
                  <a:extLst>
                    <a:ext uri="{9D8B030D-6E8A-4147-A177-3AD203B41FA5}">
                      <a16:colId xmlns:a16="http://schemas.microsoft.com/office/drawing/2014/main" val="1866135671"/>
                    </a:ext>
                  </a:extLst>
                </a:gridCol>
                <a:gridCol w="329184">
                  <a:extLst>
                    <a:ext uri="{9D8B030D-6E8A-4147-A177-3AD203B41FA5}">
                      <a16:colId xmlns:a16="http://schemas.microsoft.com/office/drawing/2014/main" val="422607741"/>
                    </a:ext>
                  </a:extLst>
                </a:gridCol>
                <a:gridCol w="329184">
                  <a:extLst>
                    <a:ext uri="{9D8B030D-6E8A-4147-A177-3AD203B41FA5}">
                      <a16:colId xmlns:a16="http://schemas.microsoft.com/office/drawing/2014/main" val="1934176932"/>
                    </a:ext>
                  </a:extLst>
                </a:gridCol>
                <a:gridCol w="329184">
                  <a:extLst>
                    <a:ext uri="{9D8B030D-6E8A-4147-A177-3AD203B41FA5}">
                      <a16:colId xmlns:a16="http://schemas.microsoft.com/office/drawing/2014/main" val="1381513666"/>
                    </a:ext>
                  </a:extLst>
                </a:gridCol>
                <a:gridCol w="329184">
                  <a:extLst>
                    <a:ext uri="{9D8B030D-6E8A-4147-A177-3AD203B41FA5}">
                      <a16:colId xmlns:a16="http://schemas.microsoft.com/office/drawing/2014/main" val="3454459918"/>
                    </a:ext>
                  </a:extLst>
                </a:gridCol>
                <a:gridCol w="329184">
                  <a:extLst>
                    <a:ext uri="{9D8B030D-6E8A-4147-A177-3AD203B41FA5}">
                      <a16:colId xmlns:a16="http://schemas.microsoft.com/office/drawing/2014/main" val="2571637133"/>
                    </a:ext>
                  </a:extLst>
                </a:gridCol>
                <a:gridCol w="329184">
                  <a:extLst>
                    <a:ext uri="{9D8B030D-6E8A-4147-A177-3AD203B41FA5}">
                      <a16:colId xmlns:a16="http://schemas.microsoft.com/office/drawing/2014/main" val="2439255192"/>
                    </a:ext>
                  </a:extLst>
                </a:gridCol>
                <a:gridCol w="370332">
                  <a:extLst>
                    <a:ext uri="{9D8B030D-6E8A-4147-A177-3AD203B41FA5}">
                      <a16:colId xmlns:a16="http://schemas.microsoft.com/office/drawing/2014/main" val="4024800209"/>
                    </a:ext>
                  </a:extLst>
                </a:gridCol>
                <a:gridCol w="370332">
                  <a:extLst>
                    <a:ext uri="{9D8B030D-6E8A-4147-A177-3AD203B41FA5}">
                      <a16:colId xmlns:a16="http://schemas.microsoft.com/office/drawing/2014/main" val="3494631640"/>
                    </a:ext>
                  </a:extLst>
                </a:gridCol>
                <a:gridCol w="329184">
                  <a:extLst>
                    <a:ext uri="{9D8B030D-6E8A-4147-A177-3AD203B41FA5}">
                      <a16:colId xmlns:a16="http://schemas.microsoft.com/office/drawing/2014/main" val="1983230769"/>
                    </a:ext>
                  </a:extLst>
                </a:gridCol>
                <a:gridCol w="329184">
                  <a:extLst>
                    <a:ext uri="{9D8B030D-6E8A-4147-A177-3AD203B41FA5}">
                      <a16:colId xmlns:a16="http://schemas.microsoft.com/office/drawing/2014/main" val="1564308796"/>
                    </a:ext>
                  </a:extLst>
                </a:gridCol>
                <a:gridCol w="370332">
                  <a:extLst>
                    <a:ext uri="{9D8B030D-6E8A-4147-A177-3AD203B41FA5}">
                      <a16:colId xmlns:a16="http://schemas.microsoft.com/office/drawing/2014/main" val="3082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750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- 2018-02-21 12:16:51</a:t>
                      </a:r>
                      <a:r>
                        <a:rPr kumimoji="0" lang="en-US" sz="1000" b="0" i="0" u="none" strike="noStrike" kern="1200" cap="none" spc="0" normalizeH="0" baseline="0" noProof="0">
                          <a:ln>
                            <a:noFill/>
                          </a:ln>
                          <a:solidFill>
                            <a:prstClr val="black"/>
                          </a:solidFill>
                          <a:effectLst/>
                          <a:uLnTx/>
                          <a:uFillTx/>
                          <a:latin typeface="+mn-lt"/>
                          <a:ea typeface="+mn-ea"/>
                          <a:cs typeface="+mn-cs"/>
                        </a:rPr>
                        <a:t>
HAPPENING NOW: Wrangler #TrueWanderer 2018 Launch with Jericho Rosales and the newest ambassador, Arci Muñoz!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37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- 2018-02-21 05:07:09</a:t>
                      </a:r>
                      <a:r>
                        <a:rPr kumimoji="0" lang="en-US" sz="1000" b="0" i="0" u="none" strike="noStrike" kern="1200" cap="none" spc="0" normalizeH="0" baseline="0" noProof="0">
                          <a:ln>
                            <a:noFill/>
                          </a:ln>
                          <a:solidFill>
                            <a:prstClr val="black"/>
                          </a:solidFill>
                          <a:effectLst/>
                          <a:uLnTx/>
                          <a:uFillTx/>
                          <a:latin typeface="+mn-lt"/>
                          <a:ea typeface="+mn-ea"/>
                          <a:cs typeface="+mn-cs"/>
                        </a:rPr>
                        <a:t>
Tune in to our Facebook Live broadcast later at 6pm to catch the #Live2Wander launch and the unveiling of our newest Wrangler ambassador! Don’t miss out!
#TrueWanderer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7518384"/>
                  </a:ext>
                </a:extLst>
              </a:tr>
            </a:tbl>
          </a:graphicData>
        </a:graphic>
      </p:graphicFrame>
      <p:sp>
        <p:nvSpPr>
          <p:cNvPr id="4" name="Text Placeholder 3">
            <a:extLst>
              <a:ext uri="{FF2B5EF4-FFF2-40B4-BE49-F238E27FC236}">
                <a16:creationId xmlns:a16="http://schemas.microsoft.com/office/drawing/2014/main" id="{A16E0AC1-8E77-4E41-A67C-E8A312FD2B3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99975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B970-71BA-4461-AE15-5A48E5173D4B}"/>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AE7904C4-42D5-4964-A692-66C7F268F4C9}"/>
              </a:ext>
            </a:extLst>
          </p:cNvPr>
          <p:cNvGraphicFramePr>
            <a:graphicFrameLocks noGrp="1"/>
          </p:cNvGraphicFramePr>
          <p:nvPr>
            <p:ph type="tbl" sz="quarter" idx="13"/>
            <p:extLst>
              <p:ext uri="{D42A27DB-BD31-4B8C-83A1-F6EECF244321}">
                <p14:modId xmlns:p14="http://schemas.microsoft.com/office/powerpoint/2010/main" val="92576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6220536"/>
                    </a:ext>
                  </a:extLst>
                </a:gridCol>
                <a:gridCol w="370332">
                  <a:extLst>
                    <a:ext uri="{9D8B030D-6E8A-4147-A177-3AD203B41FA5}">
                      <a16:colId xmlns:a16="http://schemas.microsoft.com/office/drawing/2014/main" val="3329143474"/>
                    </a:ext>
                  </a:extLst>
                </a:gridCol>
                <a:gridCol w="370332">
                  <a:extLst>
                    <a:ext uri="{9D8B030D-6E8A-4147-A177-3AD203B41FA5}">
                      <a16:colId xmlns:a16="http://schemas.microsoft.com/office/drawing/2014/main" val="3962385587"/>
                    </a:ext>
                  </a:extLst>
                </a:gridCol>
                <a:gridCol w="370332">
                  <a:extLst>
                    <a:ext uri="{9D8B030D-6E8A-4147-A177-3AD203B41FA5}">
                      <a16:colId xmlns:a16="http://schemas.microsoft.com/office/drawing/2014/main" val="644819547"/>
                    </a:ext>
                  </a:extLst>
                </a:gridCol>
                <a:gridCol w="329184">
                  <a:extLst>
                    <a:ext uri="{9D8B030D-6E8A-4147-A177-3AD203B41FA5}">
                      <a16:colId xmlns:a16="http://schemas.microsoft.com/office/drawing/2014/main" val="644087523"/>
                    </a:ext>
                  </a:extLst>
                </a:gridCol>
                <a:gridCol w="329184">
                  <a:extLst>
                    <a:ext uri="{9D8B030D-6E8A-4147-A177-3AD203B41FA5}">
                      <a16:colId xmlns:a16="http://schemas.microsoft.com/office/drawing/2014/main" val="4182112546"/>
                    </a:ext>
                  </a:extLst>
                </a:gridCol>
                <a:gridCol w="329184">
                  <a:extLst>
                    <a:ext uri="{9D8B030D-6E8A-4147-A177-3AD203B41FA5}">
                      <a16:colId xmlns:a16="http://schemas.microsoft.com/office/drawing/2014/main" val="1768694948"/>
                    </a:ext>
                  </a:extLst>
                </a:gridCol>
                <a:gridCol w="329184">
                  <a:extLst>
                    <a:ext uri="{9D8B030D-6E8A-4147-A177-3AD203B41FA5}">
                      <a16:colId xmlns:a16="http://schemas.microsoft.com/office/drawing/2014/main" val="2953126311"/>
                    </a:ext>
                  </a:extLst>
                </a:gridCol>
                <a:gridCol w="329184">
                  <a:extLst>
                    <a:ext uri="{9D8B030D-6E8A-4147-A177-3AD203B41FA5}">
                      <a16:colId xmlns:a16="http://schemas.microsoft.com/office/drawing/2014/main" val="556606745"/>
                    </a:ext>
                  </a:extLst>
                </a:gridCol>
                <a:gridCol w="329184">
                  <a:extLst>
                    <a:ext uri="{9D8B030D-6E8A-4147-A177-3AD203B41FA5}">
                      <a16:colId xmlns:a16="http://schemas.microsoft.com/office/drawing/2014/main" val="3950309976"/>
                    </a:ext>
                  </a:extLst>
                </a:gridCol>
                <a:gridCol w="329184">
                  <a:extLst>
                    <a:ext uri="{9D8B030D-6E8A-4147-A177-3AD203B41FA5}">
                      <a16:colId xmlns:a16="http://schemas.microsoft.com/office/drawing/2014/main" val="214114653"/>
                    </a:ext>
                  </a:extLst>
                </a:gridCol>
                <a:gridCol w="329184">
                  <a:extLst>
                    <a:ext uri="{9D8B030D-6E8A-4147-A177-3AD203B41FA5}">
                      <a16:colId xmlns:a16="http://schemas.microsoft.com/office/drawing/2014/main" val="2016738201"/>
                    </a:ext>
                  </a:extLst>
                </a:gridCol>
                <a:gridCol w="329184">
                  <a:extLst>
                    <a:ext uri="{9D8B030D-6E8A-4147-A177-3AD203B41FA5}">
                      <a16:colId xmlns:a16="http://schemas.microsoft.com/office/drawing/2014/main" val="1648688313"/>
                    </a:ext>
                  </a:extLst>
                </a:gridCol>
                <a:gridCol w="370332">
                  <a:extLst>
                    <a:ext uri="{9D8B030D-6E8A-4147-A177-3AD203B41FA5}">
                      <a16:colId xmlns:a16="http://schemas.microsoft.com/office/drawing/2014/main" val="1642852610"/>
                    </a:ext>
                  </a:extLst>
                </a:gridCol>
                <a:gridCol w="370332">
                  <a:extLst>
                    <a:ext uri="{9D8B030D-6E8A-4147-A177-3AD203B41FA5}">
                      <a16:colId xmlns:a16="http://schemas.microsoft.com/office/drawing/2014/main" val="3169079150"/>
                    </a:ext>
                  </a:extLst>
                </a:gridCol>
                <a:gridCol w="329184">
                  <a:extLst>
                    <a:ext uri="{9D8B030D-6E8A-4147-A177-3AD203B41FA5}">
                      <a16:colId xmlns:a16="http://schemas.microsoft.com/office/drawing/2014/main" val="3960559260"/>
                    </a:ext>
                  </a:extLst>
                </a:gridCol>
                <a:gridCol w="329184">
                  <a:extLst>
                    <a:ext uri="{9D8B030D-6E8A-4147-A177-3AD203B41FA5}">
                      <a16:colId xmlns:a16="http://schemas.microsoft.com/office/drawing/2014/main" val="1619554184"/>
                    </a:ext>
                  </a:extLst>
                </a:gridCol>
                <a:gridCol w="370332">
                  <a:extLst>
                    <a:ext uri="{9D8B030D-6E8A-4147-A177-3AD203B41FA5}">
                      <a16:colId xmlns:a16="http://schemas.microsoft.com/office/drawing/2014/main" val="61821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247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- 2018-02-21 05:00:01</a:t>
                      </a:r>
                      <a:r>
                        <a:rPr kumimoji="0" lang="en-US" sz="1000" b="0" i="0" u="none" strike="noStrike" kern="1200" cap="none" spc="0" normalizeH="0" baseline="0" noProof="0">
                          <a:ln>
                            <a:noFill/>
                          </a:ln>
                          <a:solidFill>
                            <a:prstClr val="black"/>
                          </a:solidFill>
                          <a:effectLst/>
                          <a:uLnTx/>
                          <a:uFillTx/>
                          <a:latin typeface="+mn-lt"/>
                          <a:ea typeface="+mn-ea"/>
                          <a:cs typeface="+mn-cs"/>
                        </a:rPr>
                        <a:t>
Discover unique beauty when you colour outside the lines.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564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- 2018-02-20 11:53:16</a:t>
                      </a:r>
                      <a:r>
                        <a:rPr kumimoji="0" lang="en-US" sz="1000" b="0" i="0" u="none" strike="noStrike" kern="1200" cap="none" spc="0" normalizeH="0" baseline="0" noProof="0">
                          <a:ln>
                            <a:noFill/>
                          </a:ln>
                          <a:solidFill>
                            <a:prstClr val="black"/>
                          </a:solidFill>
                          <a:effectLst/>
                          <a:uLnTx/>
                          <a:uFillTx/>
                          <a:latin typeface="+mn-lt"/>
                          <a:ea typeface="+mn-ea"/>
                          <a:cs typeface="+mn-cs"/>
                        </a:rPr>
                        <a:t>
Don’t miss all the fun. 😉 Stay tuned to @wranglerph tomorrow for the biggest adventure of 2018.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8022812"/>
                  </a:ext>
                </a:extLst>
              </a:tr>
            </a:tbl>
          </a:graphicData>
        </a:graphic>
      </p:graphicFrame>
      <p:sp>
        <p:nvSpPr>
          <p:cNvPr id="4" name="Text Placeholder 3">
            <a:extLst>
              <a:ext uri="{FF2B5EF4-FFF2-40B4-BE49-F238E27FC236}">
                <a16:creationId xmlns:a16="http://schemas.microsoft.com/office/drawing/2014/main" id="{39A4AE9B-0A5E-4EF4-B955-DC3FF58C207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2743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AA220-6E2C-4C81-9DC0-990B4E9665B1}"/>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FF9DA7FA-0341-4973-87DF-F8BE6ADB3003}"/>
              </a:ext>
            </a:extLst>
          </p:cNvPr>
          <p:cNvGraphicFramePr>
            <a:graphicFrameLocks noGrp="1"/>
          </p:cNvGraphicFramePr>
          <p:nvPr>
            <p:ph type="tbl" sz="quarter" idx="13"/>
            <p:extLst>
              <p:ext uri="{D42A27DB-BD31-4B8C-83A1-F6EECF244321}">
                <p14:modId xmlns:p14="http://schemas.microsoft.com/office/powerpoint/2010/main" val="82691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3649768"/>
                    </a:ext>
                  </a:extLst>
                </a:gridCol>
                <a:gridCol w="370332">
                  <a:extLst>
                    <a:ext uri="{9D8B030D-6E8A-4147-A177-3AD203B41FA5}">
                      <a16:colId xmlns:a16="http://schemas.microsoft.com/office/drawing/2014/main" val="3614656874"/>
                    </a:ext>
                  </a:extLst>
                </a:gridCol>
                <a:gridCol w="370332">
                  <a:extLst>
                    <a:ext uri="{9D8B030D-6E8A-4147-A177-3AD203B41FA5}">
                      <a16:colId xmlns:a16="http://schemas.microsoft.com/office/drawing/2014/main" val="1695115404"/>
                    </a:ext>
                  </a:extLst>
                </a:gridCol>
                <a:gridCol w="370332">
                  <a:extLst>
                    <a:ext uri="{9D8B030D-6E8A-4147-A177-3AD203B41FA5}">
                      <a16:colId xmlns:a16="http://schemas.microsoft.com/office/drawing/2014/main" val="3102944286"/>
                    </a:ext>
                  </a:extLst>
                </a:gridCol>
                <a:gridCol w="329184">
                  <a:extLst>
                    <a:ext uri="{9D8B030D-6E8A-4147-A177-3AD203B41FA5}">
                      <a16:colId xmlns:a16="http://schemas.microsoft.com/office/drawing/2014/main" val="2654587713"/>
                    </a:ext>
                  </a:extLst>
                </a:gridCol>
                <a:gridCol w="329184">
                  <a:extLst>
                    <a:ext uri="{9D8B030D-6E8A-4147-A177-3AD203B41FA5}">
                      <a16:colId xmlns:a16="http://schemas.microsoft.com/office/drawing/2014/main" val="1989127777"/>
                    </a:ext>
                  </a:extLst>
                </a:gridCol>
                <a:gridCol w="329184">
                  <a:extLst>
                    <a:ext uri="{9D8B030D-6E8A-4147-A177-3AD203B41FA5}">
                      <a16:colId xmlns:a16="http://schemas.microsoft.com/office/drawing/2014/main" val="506417092"/>
                    </a:ext>
                  </a:extLst>
                </a:gridCol>
                <a:gridCol w="329184">
                  <a:extLst>
                    <a:ext uri="{9D8B030D-6E8A-4147-A177-3AD203B41FA5}">
                      <a16:colId xmlns:a16="http://schemas.microsoft.com/office/drawing/2014/main" val="1423831051"/>
                    </a:ext>
                  </a:extLst>
                </a:gridCol>
                <a:gridCol w="329184">
                  <a:extLst>
                    <a:ext uri="{9D8B030D-6E8A-4147-A177-3AD203B41FA5}">
                      <a16:colId xmlns:a16="http://schemas.microsoft.com/office/drawing/2014/main" val="3517862020"/>
                    </a:ext>
                  </a:extLst>
                </a:gridCol>
                <a:gridCol w="329184">
                  <a:extLst>
                    <a:ext uri="{9D8B030D-6E8A-4147-A177-3AD203B41FA5}">
                      <a16:colId xmlns:a16="http://schemas.microsoft.com/office/drawing/2014/main" val="3179230223"/>
                    </a:ext>
                  </a:extLst>
                </a:gridCol>
                <a:gridCol w="329184">
                  <a:extLst>
                    <a:ext uri="{9D8B030D-6E8A-4147-A177-3AD203B41FA5}">
                      <a16:colId xmlns:a16="http://schemas.microsoft.com/office/drawing/2014/main" val="704444263"/>
                    </a:ext>
                  </a:extLst>
                </a:gridCol>
                <a:gridCol w="329184">
                  <a:extLst>
                    <a:ext uri="{9D8B030D-6E8A-4147-A177-3AD203B41FA5}">
                      <a16:colId xmlns:a16="http://schemas.microsoft.com/office/drawing/2014/main" val="1442096793"/>
                    </a:ext>
                  </a:extLst>
                </a:gridCol>
                <a:gridCol w="329184">
                  <a:extLst>
                    <a:ext uri="{9D8B030D-6E8A-4147-A177-3AD203B41FA5}">
                      <a16:colId xmlns:a16="http://schemas.microsoft.com/office/drawing/2014/main" val="1192833462"/>
                    </a:ext>
                  </a:extLst>
                </a:gridCol>
                <a:gridCol w="370332">
                  <a:extLst>
                    <a:ext uri="{9D8B030D-6E8A-4147-A177-3AD203B41FA5}">
                      <a16:colId xmlns:a16="http://schemas.microsoft.com/office/drawing/2014/main" val="3733027937"/>
                    </a:ext>
                  </a:extLst>
                </a:gridCol>
                <a:gridCol w="370332">
                  <a:extLst>
                    <a:ext uri="{9D8B030D-6E8A-4147-A177-3AD203B41FA5}">
                      <a16:colId xmlns:a16="http://schemas.microsoft.com/office/drawing/2014/main" val="1653449055"/>
                    </a:ext>
                  </a:extLst>
                </a:gridCol>
                <a:gridCol w="329184">
                  <a:extLst>
                    <a:ext uri="{9D8B030D-6E8A-4147-A177-3AD203B41FA5}">
                      <a16:colId xmlns:a16="http://schemas.microsoft.com/office/drawing/2014/main" val="2619770353"/>
                    </a:ext>
                  </a:extLst>
                </a:gridCol>
                <a:gridCol w="329184">
                  <a:extLst>
                    <a:ext uri="{9D8B030D-6E8A-4147-A177-3AD203B41FA5}">
                      <a16:colId xmlns:a16="http://schemas.microsoft.com/office/drawing/2014/main" val="52348609"/>
                    </a:ext>
                  </a:extLst>
                </a:gridCol>
                <a:gridCol w="370332">
                  <a:extLst>
                    <a:ext uri="{9D8B030D-6E8A-4147-A177-3AD203B41FA5}">
                      <a16:colId xmlns:a16="http://schemas.microsoft.com/office/drawing/2014/main" val="4168437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92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- 2018-02-20 10:28:01</a:t>
                      </a:r>
                      <a:r>
                        <a:rPr kumimoji="0" lang="en-US" sz="1000" b="0" i="0" u="none" strike="noStrike" kern="1200" cap="none" spc="0" normalizeH="0" baseline="0" noProof="0">
                          <a:ln>
                            <a:noFill/>
                          </a:ln>
                          <a:solidFill>
                            <a:prstClr val="black"/>
                          </a:solidFill>
                          <a:effectLst/>
                          <a:uLnTx/>
                          <a:uFillTx/>
                          <a:latin typeface="+mn-lt"/>
                          <a:ea typeface="+mn-ea"/>
                          <a:cs typeface="+mn-cs"/>
                        </a:rPr>
                        <a:t>
‪“I want to become the storyteller who wandered, and not the person who forever wonders.”‬
‪- Vincent Jim Beam, #TrueWanderer 2017‬
‪Are you ready to start your next great adventure? ‬
‪#WranglerPH #Live2Wander‬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895794"/>
                  </a:ext>
                </a:extLst>
              </a:tr>
            </a:tbl>
          </a:graphicData>
        </a:graphic>
      </p:graphicFrame>
      <p:sp>
        <p:nvSpPr>
          <p:cNvPr id="4" name="Text Placeholder 3">
            <a:extLst>
              <a:ext uri="{FF2B5EF4-FFF2-40B4-BE49-F238E27FC236}">
                <a16:creationId xmlns:a16="http://schemas.microsoft.com/office/drawing/2014/main" id="{F25AD06F-DE11-411A-A975-C6FB388784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40089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818E-C80E-4437-AD85-6AB72086B8B3}"/>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2578BDA8-BA18-4136-84D0-834C0822BCC1}"/>
              </a:ext>
            </a:extLst>
          </p:cNvPr>
          <p:cNvGraphicFramePr>
            <a:graphicFrameLocks noGrp="1"/>
          </p:cNvGraphicFramePr>
          <p:nvPr>
            <p:ph type="tbl" sz="quarter" idx="13"/>
            <p:extLst>
              <p:ext uri="{D42A27DB-BD31-4B8C-83A1-F6EECF244321}">
                <p14:modId xmlns:p14="http://schemas.microsoft.com/office/powerpoint/2010/main" val="1487357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9369293"/>
                    </a:ext>
                  </a:extLst>
                </a:gridCol>
                <a:gridCol w="370332">
                  <a:extLst>
                    <a:ext uri="{9D8B030D-6E8A-4147-A177-3AD203B41FA5}">
                      <a16:colId xmlns:a16="http://schemas.microsoft.com/office/drawing/2014/main" val="1326455755"/>
                    </a:ext>
                  </a:extLst>
                </a:gridCol>
                <a:gridCol w="370332">
                  <a:extLst>
                    <a:ext uri="{9D8B030D-6E8A-4147-A177-3AD203B41FA5}">
                      <a16:colId xmlns:a16="http://schemas.microsoft.com/office/drawing/2014/main" val="3946563988"/>
                    </a:ext>
                  </a:extLst>
                </a:gridCol>
                <a:gridCol w="370332">
                  <a:extLst>
                    <a:ext uri="{9D8B030D-6E8A-4147-A177-3AD203B41FA5}">
                      <a16:colId xmlns:a16="http://schemas.microsoft.com/office/drawing/2014/main" val="2001207424"/>
                    </a:ext>
                  </a:extLst>
                </a:gridCol>
                <a:gridCol w="329184">
                  <a:extLst>
                    <a:ext uri="{9D8B030D-6E8A-4147-A177-3AD203B41FA5}">
                      <a16:colId xmlns:a16="http://schemas.microsoft.com/office/drawing/2014/main" val="3210436018"/>
                    </a:ext>
                  </a:extLst>
                </a:gridCol>
                <a:gridCol w="329184">
                  <a:extLst>
                    <a:ext uri="{9D8B030D-6E8A-4147-A177-3AD203B41FA5}">
                      <a16:colId xmlns:a16="http://schemas.microsoft.com/office/drawing/2014/main" val="2889951503"/>
                    </a:ext>
                  </a:extLst>
                </a:gridCol>
                <a:gridCol w="329184">
                  <a:extLst>
                    <a:ext uri="{9D8B030D-6E8A-4147-A177-3AD203B41FA5}">
                      <a16:colId xmlns:a16="http://schemas.microsoft.com/office/drawing/2014/main" val="3979515407"/>
                    </a:ext>
                  </a:extLst>
                </a:gridCol>
                <a:gridCol w="329184">
                  <a:extLst>
                    <a:ext uri="{9D8B030D-6E8A-4147-A177-3AD203B41FA5}">
                      <a16:colId xmlns:a16="http://schemas.microsoft.com/office/drawing/2014/main" val="69408134"/>
                    </a:ext>
                  </a:extLst>
                </a:gridCol>
                <a:gridCol w="329184">
                  <a:extLst>
                    <a:ext uri="{9D8B030D-6E8A-4147-A177-3AD203B41FA5}">
                      <a16:colId xmlns:a16="http://schemas.microsoft.com/office/drawing/2014/main" val="916177838"/>
                    </a:ext>
                  </a:extLst>
                </a:gridCol>
                <a:gridCol w="329184">
                  <a:extLst>
                    <a:ext uri="{9D8B030D-6E8A-4147-A177-3AD203B41FA5}">
                      <a16:colId xmlns:a16="http://schemas.microsoft.com/office/drawing/2014/main" val="3773111414"/>
                    </a:ext>
                  </a:extLst>
                </a:gridCol>
                <a:gridCol w="329184">
                  <a:extLst>
                    <a:ext uri="{9D8B030D-6E8A-4147-A177-3AD203B41FA5}">
                      <a16:colId xmlns:a16="http://schemas.microsoft.com/office/drawing/2014/main" val="1708831952"/>
                    </a:ext>
                  </a:extLst>
                </a:gridCol>
                <a:gridCol w="329184">
                  <a:extLst>
                    <a:ext uri="{9D8B030D-6E8A-4147-A177-3AD203B41FA5}">
                      <a16:colId xmlns:a16="http://schemas.microsoft.com/office/drawing/2014/main" val="338173949"/>
                    </a:ext>
                  </a:extLst>
                </a:gridCol>
                <a:gridCol w="329184">
                  <a:extLst>
                    <a:ext uri="{9D8B030D-6E8A-4147-A177-3AD203B41FA5}">
                      <a16:colId xmlns:a16="http://schemas.microsoft.com/office/drawing/2014/main" val="711350005"/>
                    </a:ext>
                  </a:extLst>
                </a:gridCol>
                <a:gridCol w="370332">
                  <a:extLst>
                    <a:ext uri="{9D8B030D-6E8A-4147-A177-3AD203B41FA5}">
                      <a16:colId xmlns:a16="http://schemas.microsoft.com/office/drawing/2014/main" val="2302234494"/>
                    </a:ext>
                  </a:extLst>
                </a:gridCol>
                <a:gridCol w="370332">
                  <a:extLst>
                    <a:ext uri="{9D8B030D-6E8A-4147-A177-3AD203B41FA5}">
                      <a16:colId xmlns:a16="http://schemas.microsoft.com/office/drawing/2014/main" val="3782869314"/>
                    </a:ext>
                  </a:extLst>
                </a:gridCol>
                <a:gridCol w="329184">
                  <a:extLst>
                    <a:ext uri="{9D8B030D-6E8A-4147-A177-3AD203B41FA5}">
                      <a16:colId xmlns:a16="http://schemas.microsoft.com/office/drawing/2014/main" val="3920995604"/>
                    </a:ext>
                  </a:extLst>
                </a:gridCol>
                <a:gridCol w="329184">
                  <a:extLst>
                    <a:ext uri="{9D8B030D-6E8A-4147-A177-3AD203B41FA5}">
                      <a16:colId xmlns:a16="http://schemas.microsoft.com/office/drawing/2014/main" val="1290465011"/>
                    </a:ext>
                  </a:extLst>
                </a:gridCol>
                <a:gridCol w="370332">
                  <a:extLst>
                    <a:ext uri="{9D8B030D-6E8A-4147-A177-3AD203B41FA5}">
                      <a16:colId xmlns:a16="http://schemas.microsoft.com/office/drawing/2014/main" val="787503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321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- 2018-02-19 10:45:38</a:t>
                      </a:r>
                      <a:r>
                        <a:rPr kumimoji="0" lang="en-US" sz="1000" b="0" i="0" u="none" strike="noStrike" kern="1200" cap="none" spc="0" normalizeH="0" baseline="0" noProof="0">
                          <a:ln>
                            <a:noFill/>
                          </a:ln>
                          <a:solidFill>
                            <a:prstClr val="black"/>
                          </a:solidFill>
                          <a:effectLst/>
                          <a:uLnTx/>
                          <a:uFillTx/>
                          <a:latin typeface="+mn-lt"/>
                          <a:ea typeface="+mn-ea"/>
                          <a:cs typeface="+mn-cs"/>
                        </a:rPr>
                        <a:t>
Last year, we climbed mountain peaks and trekked across valleys. We conquered fears and challenges, and met people from all walks of life. We travelled all over the Philippines to find 2017’s #TrueWanderer, and now - we’re back to do it all over again. Are you the one we’re looking for? Do you have what it takes to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210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- 2018-02-19 10:00:00</a:t>
                      </a:r>
                      <a:r>
                        <a:rPr kumimoji="0" lang="en-US" sz="1000" b="0" i="0" u="none" strike="noStrike" kern="1200" cap="none" spc="0" normalizeH="0" baseline="0" noProof="0">
                          <a:ln>
                            <a:noFill/>
                          </a:ln>
                          <a:solidFill>
                            <a:prstClr val="black"/>
                          </a:solidFill>
                          <a:effectLst/>
                          <a:uLnTx/>
                          <a:uFillTx/>
                          <a:latin typeface="+mn-lt"/>
                          <a:ea typeface="+mn-ea"/>
                          <a:cs typeface="+mn-cs"/>
                        </a:rPr>
                        <a:t>
How are you reppin’ your denim OOTD today?  #LeeMens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695265"/>
                  </a:ext>
                </a:extLst>
              </a:tr>
            </a:tbl>
          </a:graphicData>
        </a:graphic>
      </p:graphicFrame>
      <p:sp>
        <p:nvSpPr>
          <p:cNvPr id="4" name="Text Placeholder 3">
            <a:extLst>
              <a:ext uri="{FF2B5EF4-FFF2-40B4-BE49-F238E27FC236}">
                <a16:creationId xmlns:a16="http://schemas.microsoft.com/office/drawing/2014/main" id="{0B477089-1624-4BEC-A3BD-E2A38C0475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16080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1F26E-EF3D-4B4E-ADA7-BBCECCAE5A13}"/>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E8BC191A-17BD-4FDE-9427-3C49577F7318}"/>
              </a:ext>
            </a:extLst>
          </p:cNvPr>
          <p:cNvGraphicFramePr>
            <a:graphicFrameLocks noGrp="1"/>
          </p:cNvGraphicFramePr>
          <p:nvPr>
            <p:ph type="tbl" sz="quarter" idx="13"/>
            <p:extLst>
              <p:ext uri="{D42A27DB-BD31-4B8C-83A1-F6EECF244321}">
                <p14:modId xmlns:p14="http://schemas.microsoft.com/office/powerpoint/2010/main" val="260531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6065951"/>
                    </a:ext>
                  </a:extLst>
                </a:gridCol>
                <a:gridCol w="370332">
                  <a:extLst>
                    <a:ext uri="{9D8B030D-6E8A-4147-A177-3AD203B41FA5}">
                      <a16:colId xmlns:a16="http://schemas.microsoft.com/office/drawing/2014/main" val="1799579684"/>
                    </a:ext>
                  </a:extLst>
                </a:gridCol>
                <a:gridCol w="370332">
                  <a:extLst>
                    <a:ext uri="{9D8B030D-6E8A-4147-A177-3AD203B41FA5}">
                      <a16:colId xmlns:a16="http://schemas.microsoft.com/office/drawing/2014/main" val="3158104052"/>
                    </a:ext>
                  </a:extLst>
                </a:gridCol>
                <a:gridCol w="370332">
                  <a:extLst>
                    <a:ext uri="{9D8B030D-6E8A-4147-A177-3AD203B41FA5}">
                      <a16:colId xmlns:a16="http://schemas.microsoft.com/office/drawing/2014/main" val="3837643350"/>
                    </a:ext>
                  </a:extLst>
                </a:gridCol>
                <a:gridCol w="329184">
                  <a:extLst>
                    <a:ext uri="{9D8B030D-6E8A-4147-A177-3AD203B41FA5}">
                      <a16:colId xmlns:a16="http://schemas.microsoft.com/office/drawing/2014/main" val="1683043168"/>
                    </a:ext>
                  </a:extLst>
                </a:gridCol>
                <a:gridCol w="329184">
                  <a:extLst>
                    <a:ext uri="{9D8B030D-6E8A-4147-A177-3AD203B41FA5}">
                      <a16:colId xmlns:a16="http://schemas.microsoft.com/office/drawing/2014/main" val="4105713989"/>
                    </a:ext>
                  </a:extLst>
                </a:gridCol>
                <a:gridCol w="329184">
                  <a:extLst>
                    <a:ext uri="{9D8B030D-6E8A-4147-A177-3AD203B41FA5}">
                      <a16:colId xmlns:a16="http://schemas.microsoft.com/office/drawing/2014/main" val="1258655756"/>
                    </a:ext>
                  </a:extLst>
                </a:gridCol>
                <a:gridCol w="329184">
                  <a:extLst>
                    <a:ext uri="{9D8B030D-6E8A-4147-A177-3AD203B41FA5}">
                      <a16:colId xmlns:a16="http://schemas.microsoft.com/office/drawing/2014/main" val="2372767369"/>
                    </a:ext>
                  </a:extLst>
                </a:gridCol>
                <a:gridCol w="329184">
                  <a:extLst>
                    <a:ext uri="{9D8B030D-6E8A-4147-A177-3AD203B41FA5}">
                      <a16:colId xmlns:a16="http://schemas.microsoft.com/office/drawing/2014/main" val="1382109432"/>
                    </a:ext>
                  </a:extLst>
                </a:gridCol>
                <a:gridCol w="329184">
                  <a:extLst>
                    <a:ext uri="{9D8B030D-6E8A-4147-A177-3AD203B41FA5}">
                      <a16:colId xmlns:a16="http://schemas.microsoft.com/office/drawing/2014/main" val="665917375"/>
                    </a:ext>
                  </a:extLst>
                </a:gridCol>
                <a:gridCol w="329184">
                  <a:extLst>
                    <a:ext uri="{9D8B030D-6E8A-4147-A177-3AD203B41FA5}">
                      <a16:colId xmlns:a16="http://schemas.microsoft.com/office/drawing/2014/main" val="3096441677"/>
                    </a:ext>
                  </a:extLst>
                </a:gridCol>
                <a:gridCol w="329184">
                  <a:extLst>
                    <a:ext uri="{9D8B030D-6E8A-4147-A177-3AD203B41FA5}">
                      <a16:colId xmlns:a16="http://schemas.microsoft.com/office/drawing/2014/main" val="3839415857"/>
                    </a:ext>
                  </a:extLst>
                </a:gridCol>
                <a:gridCol w="329184">
                  <a:extLst>
                    <a:ext uri="{9D8B030D-6E8A-4147-A177-3AD203B41FA5}">
                      <a16:colId xmlns:a16="http://schemas.microsoft.com/office/drawing/2014/main" val="1448022902"/>
                    </a:ext>
                  </a:extLst>
                </a:gridCol>
                <a:gridCol w="370332">
                  <a:extLst>
                    <a:ext uri="{9D8B030D-6E8A-4147-A177-3AD203B41FA5}">
                      <a16:colId xmlns:a16="http://schemas.microsoft.com/office/drawing/2014/main" val="3163993252"/>
                    </a:ext>
                  </a:extLst>
                </a:gridCol>
                <a:gridCol w="370332">
                  <a:extLst>
                    <a:ext uri="{9D8B030D-6E8A-4147-A177-3AD203B41FA5}">
                      <a16:colId xmlns:a16="http://schemas.microsoft.com/office/drawing/2014/main" val="228575039"/>
                    </a:ext>
                  </a:extLst>
                </a:gridCol>
                <a:gridCol w="329184">
                  <a:extLst>
                    <a:ext uri="{9D8B030D-6E8A-4147-A177-3AD203B41FA5}">
                      <a16:colId xmlns:a16="http://schemas.microsoft.com/office/drawing/2014/main" val="3075400710"/>
                    </a:ext>
                  </a:extLst>
                </a:gridCol>
                <a:gridCol w="329184">
                  <a:extLst>
                    <a:ext uri="{9D8B030D-6E8A-4147-A177-3AD203B41FA5}">
                      <a16:colId xmlns:a16="http://schemas.microsoft.com/office/drawing/2014/main" val="517756823"/>
                    </a:ext>
                  </a:extLst>
                </a:gridCol>
                <a:gridCol w="370332">
                  <a:extLst>
                    <a:ext uri="{9D8B030D-6E8A-4147-A177-3AD203B41FA5}">
                      <a16:colId xmlns:a16="http://schemas.microsoft.com/office/drawing/2014/main" val="104525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473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- 2018-02-18 11:09:11</a:t>
                      </a:r>
                      <a:r>
                        <a:rPr kumimoji="0" lang="en-US" sz="1000" b="0" i="0" u="none" strike="noStrike" kern="1200" cap="none" spc="0" normalizeH="0" baseline="0" noProof="0">
                          <a:ln>
                            <a:noFill/>
                          </a:ln>
                          <a:solidFill>
                            <a:prstClr val="black"/>
                          </a:solidFill>
                          <a:effectLst/>
                          <a:uLnTx/>
                          <a:uFillTx/>
                          <a:latin typeface="+mn-lt"/>
                          <a:ea typeface="+mn-ea"/>
                          <a:cs typeface="+mn-cs"/>
                        </a:rPr>
                        <a:t>
Calling all True Wanderers! Pack your bags and ditch your office plans – it’s that time of the year again. Are you ready to go with the flow?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099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Lee Jeans Philippines - 2018-02-18 10:00:01</a:t>
                      </a:r>
                      <a:r>
                        <a:rPr kumimoji="0" lang="en-US" sz="1000" b="0" i="0" u="none" strike="noStrike" kern="1200" cap="none" spc="0" normalizeH="0" baseline="0" noProof="0">
                          <a:ln>
                            <a:noFill/>
                          </a:ln>
                          <a:solidFill>
                            <a:prstClr val="black"/>
                          </a:solidFill>
                          <a:effectLst/>
                          <a:uLnTx/>
                          <a:uFillTx/>
                          <a:latin typeface="+mn-lt"/>
                          <a:ea typeface="+mn-ea"/>
                          <a:cs typeface="+mn-cs"/>
                        </a:rPr>
                        <a:t>
A great piece of denim, a staple for anybody’s wardrobe. Meet the 101+ and you’ll know why.  #LeeWomens #LeeJeansPH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4063964"/>
                  </a:ext>
                </a:extLst>
              </a:tr>
            </a:tbl>
          </a:graphicData>
        </a:graphic>
      </p:graphicFrame>
      <p:sp>
        <p:nvSpPr>
          <p:cNvPr id="4" name="Text Placeholder 3">
            <a:extLst>
              <a:ext uri="{FF2B5EF4-FFF2-40B4-BE49-F238E27FC236}">
                <a16:creationId xmlns:a16="http://schemas.microsoft.com/office/drawing/2014/main" id="{6EA72069-B1B6-4CE0-9030-3BEF7E27CE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51334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6F398-53FF-4F73-84AF-3B71D313F908}"/>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D275AF6A-A057-4AB3-8614-A1A2F708AD88}"/>
              </a:ext>
            </a:extLst>
          </p:cNvPr>
          <p:cNvGraphicFramePr>
            <a:graphicFrameLocks noGrp="1"/>
          </p:cNvGraphicFramePr>
          <p:nvPr>
            <p:ph type="tbl" sz="quarter" idx="13"/>
            <p:extLst>
              <p:ext uri="{D42A27DB-BD31-4B8C-83A1-F6EECF244321}">
                <p14:modId xmlns:p14="http://schemas.microsoft.com/office/powerpoint/2010/main" val="48943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8036492"/>
                    </a:ext>
                  </a:extLst>
                </a:gridCol>
                <a:gridCol w="370332">
                  <a:extLst>
                    <a:ext uri="{9D8B030D-6E8A-4147-A177-3AD203B41FA5}">
                      <a16:colId xmlns:a16="http://schemas.microsoft.com/office/drawing/2014/main" val="3858619618"/>
                    </a:ext>
                  </a:extLst>
                </a:gridCol>
                <a:gridCol w="370332">
                  <a:extLst>
                    <a:ext uri="{9D8B030D-6E8A-4147-A177-3AD203B41FA5}">
                      <a16:colId xmlns:a16="http://schemas.microsoft.com/office/drawing/2014/main" val="2991322765"/>
                    </a:ext>
                  </a:extLst>
                </a:gridCol>
                <a:gridCol w="370332">
                  <a:extLst>
                    <a:ext uri="{9D8B030D-6E8A-4147-A177-3AD203B41FA5}">
                      <a16:colId xmlns:a16="http://schemas.microsoft.com/office/drawing/2014/main" val="3967863370"/>
                    </a:ext>
                  </a:extLst>
                </a:gridCol>
                <a:gridCol w="329184">
                  <a:extLst>
                    <a:ext uri="{9D8B030D-6E8A-4147-A177-3AD203B41FA5}">
                      <a16:colId xmlns:a16="http://schemas.microsoft.com/office/drawing/2014/main" val="2795304665"/>
                    </a:ext>
                  </a:extLst>
                </a:gridCol>
                <a:gridCol w="329184">
                  <a:extLst>
                    <a:ext uri="{9D8B030D-6E8A-4147-A177-3AD203B41FA5}">
                      <a16:colId xmlns:a16="http://schemas.microsoft.com/office/drawing/2014/main" val="3230859098"/>
                    </a:ext>
                  </a:extLst>
                </a:gridCol>
                <a:gridCol w="329184">
                  <a:extLst>
                    <a:ext uri="{9D8B030D-6E8A-4147-A177-3AD203B41FA5}">
                      <a16:colId xmlns:a16="http://schemas.microsoft.com/office/drawing/2014/main" val="18307316"/>
                    </a:ext>
                  </a:extLst>
                </a:gridCol>
                <a:gridCol w="329184">
                  <a:extLst>
                    <a:ext uri="{9D8B030D-6E8A-4147-A177-3AD203B41FA5}">
                      <a16:colId xmlns:a16="http://schemas.microsoft.com/office/drawing/2014/main" val="1644272103"/>
                    </a:ext>
                  </a:extLst>
                </a:gridCol>
                <a:gridCol w="329184">
                  <a:extLst>
                    <a:ext uri="{9D8B030D-6E8A-4147-A177-3AD203B41FA5}">
                      <a16:colId xmlns:a16="http://schemas.microsoft.com/office/drawing/2014/main" val="1391220371"/>
                    </a:ext>
                  </a:extLst>
                </a:gridCol>
                <a:gridCol w="329184">
                  <a:extLst>
                    <a:ext uri="{9D8B030D-6E8A-4147-A177-3AD203B41FA5}">
                      <a16:colId xmlns:a16="http://schemas.microsoft.com/office/drawing/2014/main" val="269440796"/>
                    </a:ext>
                  </a:extLst>
                </a:gridCol>
                <a:gridCol w="329184">
                  <a:extLst>
                    <a:ext uri="{9D8B030D-6E8A-4147-A177-3AD203B41FA5}">
                      <a16:colId xmlns:a16="http://schemas.microsoft.com/office/drawing/2014/main" val="2146336939"/>
                    </a:ext>
                  </a:extLst>
                </a:gridCol>
                <a:gridCol w="329184">
                  <a:extLst>
                    <a:ext uri="{9D8B030D-6E8A-4147-A177-3AD203B41FA5}">
                      <a16:colId xmlns:a16="http://schemas.microsoft.com/office/drawing/2014/main" val="1136078604"/>
                    </a:ext>
                  </a:extLst>
                </a:gridCol>
                <a:gridCol w="329184">
                  <a:extLst>
                    <a:ext uri="{9D8B030D-6E8A-4147-A177-3AD203B41FA5}">
                      <a16:colId xmlns:a16="http://schemas.microsoft.com/office/drawing/2014/main" val="3982920864"/>
                    </a:ext>
                  </a:extLst>
                </a:gridCol>
                <a:gridCol w="370332">
                  <a:extLst>
                    <a:ext uri="{9D8B030D-6E8A-4147-A177-3AD203B41FA5}">
                      <a16:colId xmlns:a16="http://schemas.microsoft.com/office/drawing/2014/main" val="2165734091"/>
                    </a:ext>
                  </a:extLst>
                </a:gridCol>
                <a:gridCol w="370332">
                  <a:extLst>
                    <a:ext uri="{9D8B030D-6E8A-4147-A177-3AD203B41FA5}">
                      <a16:colId xmlns:a16="http://schemas.microsoft.com/office/drawing/2014/main" val="3338775635"/>
                    </a:ext>
                  </a:extLst>
                </a:gridCol>
                <a:gridCol w="329184">
                  <a:extLst>
                    <a:ext uri="{9D8B030D-6E8A-4147-A177-3AD203B41FA5}">
                      <a16:colId xmlns:a16="http://schemas.microsoft.com/office/drawing/2014/main" val="2417063047"/>
                    </a:ext>
                  </a:extLst>
                </a:gridCol>
                <a:gridCol w="329184">
                  <a:extLst>
                    <a:ext uri="{9D8B030D-6E8A-4147-A177-3AD203B41FA5}">
                      <a16:colId xmlns:a16="http://schemas.microsoft.com/office/drawing/2014/main" val="4113041280"/>
                    </a:ext>
                  </a:extLst>
                </a:gridCol>
                <a:gridCol w="370332">
                  <a:extLst>
                    <a:ext uri="{9D8B030D-6E8A-4147-A177-3AD203B41FA5}">
                      <a16:colId xmlns:a16="http://schemas.microsoft.com/office/drawing/2014/main" val="295727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668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- 2018-02-17 11:02:21</a:t>
                      </a:r>
                      <a:r>
                        <a:rPr kumimoji="0" lang="en-US" sz="1000" b="0" i="0" u="none" strike="noStrike" kern="1200" cap="none" spc="0" normalizeH="0" baseline="0" noProof="0">
                          <a:ln>
                            <a:noFill/>
                          </a:ln>
                          <a:solidFill>
                            <a:prstClr val="black"/>
                          </a:solidFill>
                          <a:effectLst/>
                          <a:uLnTx/>
                          <a:uFillTx/>
                          <a:latin typeface="+mn-lt"/>
                          <a:ea typeface="+mn-ea"/>
                          <a:cs typeface="+mn-cs"/>
                        </a:rPr>
                        <a:t>
The road’s about to get a little less lonely – and a lot more lovely – this 2018. Watch this space.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32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Wrangler Philippines - 2018-02-17 05:06:57</a:t>
                      </a:r>
                      <a:r>
                        <a:rPr kumimoji="0" lang="en-US" sz="1000" b="0" i="0" u="none" strike="noStrike" kern="1200" cap="none" spc="0" normalizeH="0" baseline="0" noProof="0">
                          <a:ln>
                            <a:noFill/>
                          </a:ln>
                          <a:solidFill>
                            <a:prstClr val="black"/>
                          </a:solidFill>
                          <a:effectLst/>
                          <a:uLnTx/>
                          <a:uFillTx/>
                          <a:latin typeface="+mn-lt"/>
                          <a:ea typeface="+mn-ea"/>
                          <a:cs typeface="+mn-cs"/>
                        </a:rPr>
                        <a:t>
New year, new adventures. Are you game to hop along for the ride? We know someone who might be. 😉 
#TrueWanderer
#Live2Wander
#WranglerPH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6534209"/>
                  </a:ext>
                </a:extLst>
              </a:tr>
            </a:tbl>
          </a:graphicData>
        </a:graphic>
      </p:graphicFrame>
      <p:sp>
        <p:nvSpPr>
          <p:cNvPr id="4" name="Text Placeholder 3">
            <a:extLst>
              <a:ext uri="{FF2B5EF4-FFF2-40B4-BE49-F238E27FC236}">
                <a16:creationId xmlns:a16="http://schemas.microsoft.com/office/drawing/2014/main" id="{57DEB081-0BB8-4FDD-9186-A1FEFD4F16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33038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26D5F-7C5F-4467-84B2-07464EB9D63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ABDB5D5-3986-465A-B689-E7BDD0C5A7E5}"/>
              </a:ext>
            </a:extLst>
          </p:cNvPr>
          <p:cNvGraphicFramePr>
            <a:graphicFrameLocks noGrp="1"/>
          </p:cNvGraphicFramePr>
          <p:nvPr>
            <p:ph type="chart" sz="quarter" idx="13"/>
            <p:extLst>
              <p:ext uri="{D42A27DB-BD31-4B8C-83A1-F6EECF244321}">
                <p14:modId xmlns:p14="http://schemas.microsoft.com/office/powerpoint/2010/main" val="4210055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B09C8-798A-4A5C-A4CF-93A7794DE95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679B279-32DA-4688-8136-1415567D5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292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1790A-5293-48B5-BAC5-0DA1EF8896E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9DDFFE1-9780-491F-9D8F-B69337C2C5F5}"/>
              </a:ext>
            </a:extLst>
          </p:cNvPr>
          <p:cNvGraphicFramePr>
            <a:graphicFrameLocks noGrp="1"/>
          </p:cNvGraphicFramePr>
          <p:nvPr>
            <p:ph type="chart" sz="quarter" idx="13"/>
            <p:extLst>
              <p:ext uri="{D42A27DB-BD31-4B8C-83A1-F6EECF244321}">
                <p14:modId xmlns:p14="http://schemas.microsoft.com/office/powerpoint/2010/main" val="246270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9FC2D-3436-4D01-B646-C6B50D33F82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922033-8B89-471A-AF29-D69857C9B3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358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26586-68D0-45FA-877D-57AA89B82CB1}"/>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EA4BE43-EEAB-4ED0-8BC6-B8CA92378C72}"/>
              </a:ext>
            </a:extLst>
          </p:cNvPr>
          <p:cNvGraphicFramePr>
            <a:graphicFrameLocks noGrp="1"/>
          </p:cNvGraphicFramePr>
          <p:nvPr>
            <p:ph type="chart" sz="quarter" idx="13"/>
            <p:extLst>
              <p:ext uri="{D42A27DB-BD31-4B8C-83A1-F6EECF244321}">
                <p14:modId xmlns:p14="http://schemas.microsoft.com/office/powerpoint/2010/main" val="3441121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3C3FA-4502-4B49-94CD-28EA3979F7C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835F707-2929-486C-8069-93017A85B0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617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B765-F26C-45C4-92B7-99D5A22B973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653F580-71F9-46E8-84BF-C09A2A7791B9}"/>
              </a:ext>
            </a:extLst>
          </p:cNvPr>
          <p:cNvGraphicFramePr>
            <a:graphicFrameLocks noGrp="1"/>
          </p:cNvGraphicFramePr>
          <p:nvPr>
            <p:ph type="chart" sz="quarter" idx="13"/>
            <p:extLst>
              <p:ext uri="{D42A27DB-BD31-4B8C-83A1-F6EECF244321}">
                <p14:modId xmlns:p14="http://schemas.microsoft.com/office/powerpoint/2010/main" val="2849350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8FE4A-7DC4-4BAE-B564-CCF5A421E5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B1DC7A6-E749-4081-93FA-D288532F7B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341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F780D-2F14-4DFC-A2CF-BC20756477FF}"/>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3F05DA89-BEC7-4A1F-BA31-0FB2978EFF46}"/>
              </a:ext>
            </a:extLst>
          </p:cNvPr>
          <p:cNvGraphicFramePr>
            <a:graphicFrameLocks noGrp="1"/>
          </p:cNvGraphicFramePr>
          <p:nvPr>
            <p:ph type="chart" sz="quarter" idx="13"/>
            <p:extLst>
              <p:ext uri="{D42A27DB-BD31-4B8C-83A1-F6EECF244321}">
                <p14:modId xmlns:p14="http://schemas.microsoft.com/office/powerpoint/2010/main" val="834508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B1BB4A-7653-4546-B762-209D40FA1A8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64C3065-E3AA-4123-A6F0-52063C238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0705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6AB85-120C-4AED-BBF0-FF3841380307}"/>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9D51C004-16F0-4D6E-9C5D-D9B07D834F7C}"/>
              </a:ext>
            </a:extLst>
          </p:cNvPr>
          <p:cNvGraphicFramePr>
            <a:graphicFrameLocks noGrp="1"/>
          </p:cNvGraphicFramePr>
          <p:nvPr>
            <p:ph type="chart" sz="quarter" idx="13"/>
            <p:extLst>
              <p:ext uri="{D42A27DB-BD31-4B8C-83A1-F6EECF244321}">
                <p14:modId xmlns:p14="http://schemas.microsoft.com/office/powerpoint/2010/main" val="1487590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D40E0-B3A1-4083-BB84-3A1B91590C1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C8E955C-DB23-40AB-93D6-FA437FBF8D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022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77A4-7744-4B3C-ADB8-C58058FF505E}"/>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FB04DE72-4A80-466E-91A3-367DFC3F297D}"/>
              </a:ext>
            </a:extLst>
          </p:cNvPr>
          <p:cNvGraphicFramePr>
            <a:graphicFrameLocks noGrp="1"/>
          </p:cNvGraphicFramePr>
          <p:nvPr>
            <p:ph type="tbl" sz="quarter" idx="13"/>
            <p:extLst>
              <p:ext uri="{D42A27DB-BD31-4B8C-83A1-F6EECF244321}">
                <p14:modId xmlns:p14="http://schemas.microsoft.com/office/powerpoint/2010/main" val="2643580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8601460"/>
                    </a:ext>
                  </a:extLst>
                </a:gridCol>
                <a:gridCol w="1234440">
                  <a:extLst>
                    <a:ext uri="{9D8B030D-6E8A-4147-A177-3AD203B41FA5}">
                      <a16:colId xmlns:a16="http://schemas.microsoft.com/office/drawing/2014/main" val="703014863"/>
                    </a:ext>
                  </a:extLst>
                </a:gridCol>
                <a:gridCol w="1234440">
                  <a:extLst>
                    <a:ext uri="{9D8B030D-6E8A-4147-A177-3AD203B41FA5}">
                      <a16:colId xmlns:a16="http://schemas.microsoft.com/office/drawing/2014/main" val="1417768238"/>
                    </a:ext>
                  </a:extLst>
                </a:gridCol>
                <a:gridCol w="1234440">
                  <a:extLst>
                    <a:ext uri="{9D8B030D-6E8A-4147-A177-3AD203B41FA5}">
                      <a16:colId xmlns:a16="http://schemas.microsoft.com/office/drawing/2014/main" val="1353921759"/>
                    </a:ext>
                  </a:extLst>
                </a:gridCol>
                <a:gridCol w="1234440">
                  <a:extLst>
                    <a:ext uri="{9D8B030D-6E8A-4147-A177-3AD203B41FA5}">
                      <a16:colId xmlns:a16="http://schemas.microsoft.com/office/drawing/2014/main" val="1546252766"/>
                    </a:ext>
                  </a:extLst>
                </a:gridCol>
                <a:gridCol w="1234440">
                  <a:extLst>
                    <a:ext uri="{9D8B030D-6E8A-4147-A177-3AD203B41FA5}">
                      <a16:colId xmlns:a16="http://schemas.microsoft.com/office/drawing/2014/main" val="383897328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4126362931"/>
                  </a:ext>
                </a:extLst>
              </a:tr>
              <a:tr h="370840">
                <a:tc>
                  <a:txBody>
                    <a:bodyPr/>
                    <a:lstStyle/>
                    <a:p>
                      <a:r>
                        <a:rPr lang="en-US" sz="1000"/>
                        <a:t>#LiveInLevis</a:t>
                      </a:r>
                    </a:p>
                  </a:txBody>
                  <a:tcPr/>
                </a:tc>
                <a:tc>
                  <a:txBody>
                    <a:bodyPr/>
                    <a:lstStyle/>
                    <a:p>
                      <a:r>
                        <a:rPr lang="en-US" sz="1000"/>
                        <a:t>3</a:t>
                      </a:r>
                    </a:p>
                  </a:txBody>
                  <a:tcPr/>
                </a:tc>
                <a:tc>
                  <a:txBody>
                    <a:bodyPr/>
                    <a:lstStyle/>
                    <a:p>
                      <a:r>
                        <a:rPr lang="en-US" sz="1000"/>
                        <a:t>1979</a:t>
                      </a:r>
                    </a:p>
                  </a:txBody>
                  <a:tcPr/>
                </a:tc>
                <a:tc>
                  <a:txBody>
                    <a:bodyPr/>
                    <a:lstStyle/>
                    <a:p>
                      <a:r>
                        <a:rPr lang="en-US" sz="1000"/>
                        <a:t>13.333333333333</a:t>
                      </a:r>
                    </a:p>
                  </a:txBody>
                  <a:tcPr/>
                </a:tc>
                <a:tc>
                  <a:txBody>
                    <a:bodyPr/>
                    <a:lstStyle/>
                    <a:p>
                      <a:r>
                        <a:rPr lang="en-US" sz="1000"/>
                        <a:t>93.666666666667</a:t>
                      </a:r>
                    </a:p>
                  </a:txBody>
                  <a:tcPr/>
                </a:tc>
                <a:tc>
                  <a:txBody>
                    <a:bodyPr/>
                    <a:lstStyle/>
                    <a:p>
                      <a:r>
                        <a:rPr lang="en-US" sz="1000"/>
                        <a:t>2086</a:t>
                      </a:r>
                    </a:p>
                  </a:txBody>
                  <a:tcPr/>
                </a:tc>
                <a:extLst>
                  <a:ext uri="{0D108BD9-81ED-4DB2-BD59-A6C34878D82A}">
                    <a16:rowId xmlns:a16="http://schemas.microsoft.com/office/drawing/2014/main" val="4264915662"/>
                  </a:ext>
                </a:extLst>
              </a:tr>
              <a:tr h="370840">
                <a:tc>
                  <a:txBody>
                    <a:bodyPr/>
                    <a:lstStyle/>
                    <a:p>
                      <a:r>
                        <a:rPr lang="en-US" sz="1000"/>
                        <a:t>#LeexSmiley</a:t>
                      </a:r>
                    </a:p>
                  </a:txBody>
                  <a:tcPr/>
                </a:tc>
                <a:tc>
                  <a:txBody>
                    <a:bodyPr/>
                    <a:lstStyle/>
                    <a:p>
                      <a:r>
                        <a:rPr lang="en-US" sz="1000"/>
                        <a:t>2</a:t>
                      </a:r>
                    </a:p>
                  </a:txBody>
                  <a:tcPr/>
                </a:tc>
                <a:tc>
                  <a:txBody>
                    <a:bodyPr/>
                    <a:lstStyle/>
                    <a:p>
                      <a:r>
                        <a:rPr lang="en-US" sz="1000"/>
                        <a:t>162</a:t>
                      </a:r>
                    </a:p>
                  </a:txBody>
                  <a:tcPr/>
                </a:tc>
                <a:tc>
                  <a:txBody>
                    <a:bodyPr/>
                    <a:lstStyle/>
                    <a:p>
                      <a:r>
                        <a:rPr lang="en-US" sz="1000"/>
                        <a:t>0.5</a:t>
                      </a:r>
                    </a:p>
                  </a:txBody>
                  <a:tcPr/>
                </a:tc>
                <a:tc>
                  <a:txBody>
                    <a:bodyPr/>
                    <a:lstStyle/>
                    <a:p>
                      <a:r>
                        <a:rPr lang="en-US" sz="1000"/>
                        <a:t>4</a:t>
                      </a:r>
                    </a:p>
                  </a:txBody>
                  <a:tcPr/>
                </a:tc>
                <a:tc>
                  <a:txBody>
                    <a:bodyPr/>
                    <a:lstStyle/>
                    <a:p>
                      <a:r>
                        <a:rPr lang="en-US" sz="1000"/>
                        <a:t>166.5</a:t>
                      </a:r>
                    </a:p>
                  </a:txBody>
                  <a:tcPr/>
                </a:tc>
                <a:extLst>
                  <a:ext uri="{0D108BD9-81ED-4DB2-BD59-A6C34878D82A}">
                    <a16:rowId xmlns:a16="http://schemas.microsoft.com/office/drawing/2014/main" val="669696801"/>
                  </a:ext>
                </a:extLst>
              </a:tr>
              <a:tr h="370840">
                <a:tc>
                  <a:txBody>
                    <a:bodyPr/>
                    <a:lstStyle/>
                    <a:p>
                      <a:r>
                        <a:rPr lang="en-US" sz="1000"/>
                        <a:t>#LeeMens</a:t>
                      </a:r>
                    </a:p>
                  </a:txBody>
                  <a:tcPr/>
                </a:tc>
                <a:tc>
                  <a:txBody>
                    <a:bodyPr/>
                    <a:lstStyle/>
                    <a:p>
                      <a:r>
                        <a:rPr lang="en-US" sz="1000"/>
                        <a:t>8</a:t>
                      </a:r>
                    </a:p>
                  </a:txBody>
                  <a:tcPr/>
                </a:tc>
                <a:tc>
                  <a:txBody>
                    <a:bodyPr/>
                    <a:lstStyle/>
                    <a:p>
                      <a:r>
                        <a:rPr lang="en-US" sz="1000"/>
                        <a:t>73</a:t>
                      </a:r>
                    </a:p>
                  </a:txBody>
                  <a:tcPr/>
                </a:tc>
                <a:tc>
                  <a:txBody>
                    <a:bodyPr/>
                    <a:lstStyle/>
                    <a:p>
                      <a:r>
                        <a:rPr lang="en-US" sz="1000"/>
                        <a:t>0</a:t>
                      </a:r>
                    </a:p>
                  </a:txBody>
                  <a:tcPr/>
                </a:tc>
                <a:tc>
                  <a:txBody>
                    <a:bodyPr/>
                    <a:lstStyle/>
                    <a:p>
                      <a:r>
                        <a:rPr lang="en-US" sz="1000"/>
                        <a:t>2</a:t>
                      </a:r>
                    </a:p>
                  </a:txBody>
                  <a:tcPr/>
                </a:tc>
                <a:tc>
                  <a:txBody>
                    <a:bodyPr/>
                    <a:lstStyle/>
                    <a:p>
                      <a:r>
                        <a:rPr lang="en-US" sz="1000"/>
                        <a:t>75</a:t>
                      </a:r>
                    </a:p>
                  </a:txBody>
                  <a:tcPr/>
                </a:tc>
                <a:extLst>
                  <a:ext uri="{0D108BD9-81ED-4DB2-BD59-A6C34878D82A}">
                    <a16:rowId xmlns:a16="http://schemas.microsoft.com/office/drawing/2014/main" val="2235128441"/>
                  </a:ext>
                </a:extLst>
              </a:tr>
              <a:tr h="370840">
                <a:tc>
                  <a:txBody>
                    <a:bodyPr/>
                    <a:lstStyle/>
                    <a:p>
                      <a:r>
                        <a:rPr lang="en-US" sz="1000"/>
                        <a:t>#LeeWomens</a:t>
                      </a:r>
                    </a:p>
                  </a:txBody>
                  <a:tcPr/>
                </a:tc>
                <a:tc>
                  <a:txBody>
                    <a:bodyPr/>
                    <a:lstStyle/>
                    <a:p>
                      <a:r>
                        <a:rPr lang="en-US" sz="1000"/>
                        <a:t>3</a:t>
                      </a:r>
                    </a:p>
                  </a:txBody>
                  <a:tcPr/>
                </a:tc>
                <a:tc>
                  <a:txBody>
                    <a:bodyPr/>
                    <a:lstStyle/>
                    <a:p>
                      <a:r>
                        <a:rPr lang="en-US" sz="1000"/>
                        <a:t>77.333333333333</a:t>
                      </a:r>
                    </a:p>
                  </a:txBody>
                  <a:tcPr/>
                </a:tc>
                <a:tc>
                  <a:txBody>
                    <a:bodyPr/>
                    <a:lstStyle/>
                    <a:p>
                      <a:r>
                        <a:rPr lang="en-US" sz="1000"/>
                        <a:t>0</a:t>
                      </a:r>
                    </a:p>
                  </a:txBody>
                  <a:tcPr/>
                </a:tc>
                <a:tc>
                  <a:txBody>
                    <a:bodyPr/>
                    <a:lstStyle/>
                    <a:p>
                      <a:r>
                        <a:rPr lang="en-US" sz="1000"/>
                        <a:t>1.3333333333333</a:t>
                      </a:r>
                    </a:p>
                  </a:txBody>
                  <a:tcPr/>
                </a:tc>
                <a:tc>
                  <a:txBody>
                    <a:bodyPr/>
                    <a:lstStyle/>
                    <a:p>
                      <a:r>
                        <a:rPr lang="en-US" sz="1000"/>
                        <a:t>78.666666666667</a:t>
                      </a:r>
                    </a:p>
                  </a:txBody>
                  <a:tcPr/>
                </a:tc>
                <a:extLst>
                  <a:ext uri="{0D108BD9-81ED-4DB2-BD59-A6C34878D82A}">
                    <a16:rowId xmlns:a16="http://schemas.microsoft.com/office/drawing/2014/main" val="1056933119"/>
                  </a:ext>
                </a:extLst>
              </a:tr>
              <a:tr h="370840">
                <a:tc>
                  <a:txBody>
                    <a:bodyPr/>
                    <a:lstStyle/>
                    <a:p>
                      <a:r>
                        <a:rPr lang="en-US" sz="1000"/>
                        <a:t>#LeeJeansPH</a:t>
                      </a:r>
                    </a:p>
                  </a:txBody>
                  <a:tcPr/>
                </a:tc>
                <a:tc>
                  <a:txBody>
                    <a:bodyPr/>
                    <a:lstStyle/>
                    <a:p>
                      <a:r>
                        <a:rPr lang="en-US" sz="1000"/>
                        <a:t>12</a:t>
                      </a:r>
                    </a:p>
                  </a:txBody>
                  <a:tcPr/>
                </a:tc>
                <a:tc>
                  <a:txBody>
                    <a:bodyPr/>
                    <a:lstStyle/>
                    <a:p>
                      <a:r>
                        <a:rPr lang="en-US" sz="1000"/>
                        <a:t>86.666666666667</a:t>
                      </a:r>
                    </a:p>
                  </a:txBody>
                  <a:tcPr/>
                </a:tc>
                <a:tc>
                  <a:txBody>
                    <a:bodyPr/>
                    <a:lstStyle/>
                    <a:p>
                      <a:r>
                        <a:rPr lang="en-US" sz="1000"/>
                        <a:t>0.41666666666667</a:t>
                      </a:r>
                    </a:p>
                  </a:txBody>
                  <a:tcPr/>
                </a:tc>
                <a:tc>
                  <a:txBody>
                    <a:bodyPr/>
                    <a:lstStyle/>
                    <a:p>
                      <a:r>
                        <a:rPr lang="en-US" sz="1000"/>
                        <a:t>1.75</a:t>
                      </a:r>
                    </a:p>
                  </a:txBody>
                  <a:tcPr/>
                </a:tc>
                <a:tc>
                  <a:txBody>
                    <a:bodyPr/>
                    <a:lstStyle/>
                    <a:p>
                      <a:r>
                        <a:rPr lang="en-US" sz="1000"/>
                        <a:t>88.833333333333</a:t>
                      </a:r>
                    </a:p>
                  </a:txBody>
                  <a:tcPr/>
                </a:tc>
                <a:extLst>
                  <a:ext uri="{0D108BD9-81ED-4DB2-BD59-A6C34878D82A}">
                    <a16:rowId xmlns:a16="http://schemas.microsoft.com/office/drawing/2014/main" val="1948580568"/>
                  </a:ext>
                </a:extLst>
              </a:tr>
              <a:tr h="370840">
                <a:tc>
                  <a:txBody>
                    <a:bodyPr/>
                    <a:lstStyle/>
                    <a:p>
                      <a:r>
                        <a:rPr lang="en-US" sz="1000"/>
                        <a:t>#WranglerPH</a:t>
                      </a:r>
                    </a:p>
                  </a:txBody>
                  <a:tcPr/>
                </a:tc>
                <a:tc>
                  <a:txBody>
                    <a:bodyPr/>
                    <a:lstStyle/>
                    <a:p>
                      <a:r>
                        <a:rPr lang="en-US" sz="1000"/>
                        <a:t>29</a:t>
                      </a:r>
                    </a:p>
                  </a:txBody>
                  <a:tcPr/>
                </a:tc>
                <a:tc>
                  <a:txBody>
                    <a:bodyPr/>
                    <a:lstStyle/>
                    <a:p>
                      <a:r>
                        <a:rPr lang="en-US" sz="1000"/>
                        <a:t>917.20689655172</a:t>
                      </a:r>
                    </a:p>
                  </a:txBody>
                  <a:tcPr/>
                </a:tc>
                <a:tc>
                  <a:txBody>
                    <a:bodyPr/>
                    <a:lstStyle/>
                    <a:p>
                      <a:r>
                        <a:rPr lang="en-US" sz="1000"/>
                        <a:t>17.586206896552</a:t>
                      </a:r>
                    </a:p>
                  </a:txBody>
                  <a:tcPr/>
                </a:tc>
                <a:tc>
                  <a:txBody>
                    <a:bodyPr/>
                    <a:lstStyle/>
                    <a:p>
                      <a:r>
                        <a:rPr lang="en-US" sz="1000"/>
                        <a:t>56.793103448276</a:t>
                      </a:r>
                    </a:p>
                  </a:txBody>
                  <a:tcPr/>
                </a:tc>
                <a:tc>
                  <a:txBody>
                    <a:bodyPr/>
                    <a:lstStyle/>
                    <a:p>
                      <a:r>
                        <a:rPr lang="en-US" sz="1000"/>
                        <a:t>991.58620689655</a:t>
                      </a:r>
                    </a:p>
                  </a:txBody>
                  <a:tcPr/>
                </a:tc>
                <a:extLst>
                  <a:ext uri="{0D108BD9-81ED-4DB2-BD59-A6C34878D82A}">
                    <a16:rowId xmlns:a16="http://schemas.microsoft.com/office/drawing/2014/main" val="2261671821"/>
                  </a:ext>
                </a:extLst>
              </a:tr>
              <a:tr h="370840">
                <a:tc>
                  <a:txBody>
                    <a:bodyPr/>
                    <a:lstStyle/>
                    <a:p>
                      <a:r>
                        <a:rPr lang="en-US" sz="1000"/>
                        <a:t>#SS18</a:t>
                      </a:r>
                    </a:p>
                  </a:txBody>
                  <a:tcPr/>
                </a:tc>
                <a:tc>
                  <a:txBody>
                    <a:bodyPr/>
                    <a:lstStyle/>
                    <a:p>
                      <a:r>
                        <a:rPr lang="en-US" sz="1000"/>
                        <a:t>4</a:t>
                      </a:r>
                    </a:p>
                  </a:txBody>
                  <a:tcPr/>
                </a:tc>
                <a:tc>
                  <a:txBody>
                    <a:bodyPr/>
                    <a:lstStyle/>
                    <a:p>
                      <a:r>
                        <a:rPr lang="en-US" sz="1000"/>
                        <a:t>87</a:t>
                      </a:r>
                    </a:p>
                  </a:txBody>
                  <a:tcPr/>
                </a:tc>
                <a:tc>
                  <a:txBody>
                    <a:bodyPr/>
                    <a:lstStyle/>
                    <a:p>
                      <a:r>
                        <a:rPr lang="en-US" sz="1000"/>
                        <a:t>0.25</a:t>
                      </a:r>
                    </a:p>
                  </a:txBody>
                  <a:tcPr/>
                </a:tc>
                <a:tc>
                  <a:txBody>
                    <a:bodyPr/>
                    <a:lstStyle/>
                    <a:p>
                      <a:r>
                        <a:rPr lang="en-US" sz="1000"/>
                        <a:t>10</a:t>
                      </a:r>
                    </a:p>
                  </a:txBody>
                  <a:tcPr/>
                </a:tc>
                <a:tc>
                  <a:txBody>
                    <a:bodyPr/>
                    <a:lstStyle/>
                    <a:p>
                      <a:r>
                        <a:rPr lang="en-US" sz="1000"/>
                        <a:t>97.25</a:t>
                      </a:r>
                    </a:p>
                  </a:txBody>
                  <a:tcPr/>
                </a:tc>
                <a:extLst>
                  <a:ext uri="{0D108BD9-81ED-4DB2-BD59-A6C34878D82A}">
                    <a16:rowId xmlns:a16="http://schemas.microsoft.com/office/drawing/2014/main" val="3474437961"/>
                  </a:ext>
                </a:extLst>
              </a:tr>
              <a:tr h="370840">
                <a:tc>
                  <a:txBody>
                    <a:bodyPr/>
                    <a:lstStyle/>
                    <a:p>
                      <a:r>
                        <a:rPr lang="en-US" sz="1000"/>
                        <a:t>#WanderInStyle</a:t>
                      </a:r>
                    </a:p>
                  </a:txBody>
                  <a:tcPr/>
                </a:tc>
                <a:tc>
                  <a:txBody>
                    <a:bodyPr/>
                    <a:lstStyle/>
                    <a:p>
                      <a:r>
                        <a:rPr lang="en-US" sz="1000"/>
                        <a:t>4</a:t>
                      </a:r>
                    </a:p>
                  </a:txBody>
                  <a:tcPr/>
                </a:tc>
                <a:tc>
                  <a:txBody>
                    <a:bodyPr/>
                    <a:lstStyle/>
                    <a:p>
                      <a:r>
                        <a:rPr lang="en-US" sz="1000"/>
                        <a:t>87</a:t>
                      </a:r>
                    </a:p>
                  </a:txBody>
                  <a:tcPr/>
                </a:tc>
                <a:tc>
                  <a:txBody>
                    <a:bodyPr/>
                    <a:lstStyle/>
                    <a:p>
                      <a:r>
                        <a:rPr lang="en-US" sz="1000"/>
                        <a:t>0.25</a:t>
                      </a:r>
                    </a:p>
                  </a:txBody>
                  <a:tcPr/>
                </a:tc>
                <a:tc>
                  <a:txBody>
                    <a:bodyPr/>
                    <a:lstStyle/>
                    <a:p>
                      <a:r>
                        <a:rPr lang="en-US" sz="1000"/>
                        <a:t>10</a:t>
                      </a:r>
                    </a:p>
                  </a:txBody>
                  <a:tcPr/>
                </a:tc>
                <a:tc>
                  <a:txBody>
                    <a:bodyPr/>
                    <a:lstStyle/>
                    <a:p>
                      <a:r>
                        <a:rPr lang="en-US" sz="1000"/>
                        <a:t>97.25</a:t>
                      </a:r>
                    </a:p>
                  </a:txBody>
                  <a:tcPr/>
                </a:tc>
                <a:extLst>
                  <a:ext uri="{0D108BD9-81ED-4DB2-BD59-A6C34878D82A}">
                    <a16:rowId xmlns:a16="http://schemas.microsoft.com/office/drawing/2014/main" val="80360880"/>
                  </a:ext>
                </a:extLst>
              </a:tr>
              <a:tr h="370840">
                <a:tc>
                  <a:txBody>
                    <a:bodyPr/>
                    <a:lstStyle/>
                    <a:p>
                      <a:r>
                        <a:rPr lang="en-US" sz="1000"/>
                        <a:t>#RideReady</a:t>
                      </a:r>
                    </a:p>
                  </a:txBody>
                  <a:tcPr/>
                </a:tc>
                <a:tc>
                  <a:txBody>
                    <a:bodyPr/>
                    <a:lstStyle/>
                    <a:p>
                      <a:r>
                        <a:rPr lang="en-US" sz="1000"/>
                        <a:t>2</a:t>
                      </a:r>
                    </a:p>
                  </a:txBody>
                  <a:tcPr/>
                </a:tc>
                <a:tc>
                  <a:txBody>
                    <a:bodyPr/>
                    <a:lstStyle/>
                    <a:p>
                      <a:r>
                        <a:rPr lang="en-US" sz="1000"/>
                        <a:t>160</a:t>
                      </a:r>
                    </a:p>
                  </a:txBody>
                  <a:tcPr/>
                </a:tc>
                <a:tc>
                  <a:txBody>
                    <a:bodyPr/>
                    <a:lstStyle/>
                    <a:p>
                      <a:r>
                        <a:rPr lang="en-US" sz="1000"/>
                        <a:t>0</a:t>
                      </a:r>
                    </a:p>
                  </a:txBody>
                  <a:tcPr/>
                </a:tc>
                <a:tc>
                  <a:txBody>
                    <a:bodyPr/>
                    <a:lstStyle/>
                    <a:p>
                      <a:r>
                        <a:rPr lang="en-US" sz="1000"/>
                        <a:t>12</a:t>
                      </a:r>
                    </a:p>
                  </a:txBody>
                  <a:tcPr/>
                </a:tc>
                <a:tc>
                  <a:txBody>
                    <a:bodyPr/>
                    <a:lstStyle/>
                    <a:p>
                      <a:r>
                        <a:rPr lang="en-US" sz="1000"/>
                        <a:t>172</a:t>
                      </a:r>
                    </a:p>
                  </a:txBody>
                  <a:tcPr/>
                </a:tc>
                <a:extLst>
                  <a:ext uri="{0D108BD9-81ED-4DB2-BD59-A6C34878D82A}">
                    <a16:rowId xmlns:a16="http://schemas.microsoft.com/office/drawing/2014/main" val="133624161"/>
                  </a:ext>
                </a:extLst>
              </a:tr>
              <a:tr h="370840">
                <a:tc>
                  <a:txBody>
                    <a:bodyPr/>
                    <a:lstStyle/>
                    <a:p>
                      <a:r>
                        <a:rPr lang="en-US" sz="1000"/>
                        <a:t>#TrueWanderer</a:t>
                      </a:r>
                    </a:p>
                  </a:txBody>
                  <a:tcPr/>
                </a:tc>
                <a:tc>
                  <a:txBody>
                    <a:bodyPr/>
                    <a:lstStyle/>
                    <a:p>
                      <a:r>
                        <a:rPr lang="en-US" sz="1000"/>
                        <a:t>16</a:t>
                      </a:r>
                    </a:p>
                  </a:txBody>
                  <a:tcPr/>
                </a:tc>
                <a:tc>
                  <a:txBody>
                    <a:bodyPr/>
                    <a:lstStyle/>
                    <a:p>
                      <a:r>
                        <a:rPr lang="en-US" sz="1000"/>
                        <a:t>1599.1875</a:t>
                      </a:r>
                    </a:p>
                  </a:txBody>
                  <a:tcPr/>
                </a:tc>
                <a:tc>
                  <a:txBody>
                    <a:bodyPr/>
                    <a:lstStyle/>
                    <a:p>
                      <a:r>
                        <a:rPr lang="en-US" sz="1000"/>
                        <a:t>40.4375</a:t>
                      </a:r>
                    </a:p>
                  </a:txBody>
                  <a:tcPr/>
                </a:tc>
                <a:tc>
                  <a:txBody>
                    <a:bodyPr/>
                    <a:lstStyle/>
                    <a:p>
                      <a:r>
                        <a:rPr lang="en-US" sz="1000"/>
                        <a:t>94.1875</a:t>
                      </a:r>
                    </a:p>
                  </a:txBody>
                  <a:tcPr/>
                </a:tc>
                <a:tc>
                  <a:txBody>
                    <a:bodyPr/>
                    <a:lstStyle/>
                    <a:p>
                      <a:r>
                        <a:rPr lang="en-US" sz="1000"/>
                        <a:t>1733.8125</a:t>
                      </a:r>
                    </a:p>
                  </a:txBody>
                  <a:tcPr/>
                </a:tc>
                <a:extLst>
                  <a:ext uri="{0D108BD9-81ED-4DB2-BD59-A6C34878D82A}">
                    <a16:rowId xmlns:a16="http://schemas.microsoft.com/office/drawing/2014/main" val="1715912161"/>
                  </a:ext>
                </a:extLst>
              </a:tr>
              <a:tr h="370840">
                <a:tc>
                  <a:txBody>
                    <a:bodyPr/>
                    <a:lstStyle/>
                    <a:p>
                      <a:r>
                        <a:rPr lang="en-US" sz="1000"/>
                        <a:t>#Live2Wander</a:t>
                      </a:r>
                    </a:p>
                  </a:txBody>
                  <a:tcPr/>
                </a:tc>
                <a:tc>
                  <a:txBody>
                    <a:bodyPr/>
                    <a:lstStyle/>
                    <a:p>
                      <a:r>
                        <a:rPr lang="en-US" sz="1000"/>
                        <a:t>16</a:t>
                      </a:r>
                    </a:p>
                  </a:txBody>
                  <a:tcPr/>
                </a:tc>
                <a:tc>
                  <a:txBody>
                    <a:bodyPr/>
                    <a:lstStyle/>
                    <a:p>
                      <a:r>
                        <a:rPr lang="en-US" sz="1000"/>
                        <a:t>2580.8125</a:t>
                      </a:r>
                    </a:p>
                  </a:txBody>
                  <a:tcPr/>
                </a:tc>
                <a:tc>
                  <a:txBody>
                    <a:bodyPr/>
                    <a:lstStyle/>
                    <a:p>
                      <a:r>
                        <a:rPr lang="en-US" sz="1000"/>
                        <a:t>41.375</a:t>
                      </a:r>
                    </a:p>
                  </a:txBody>
                  <a:tcPr/>
                </a:tc>
                <a:tc>
                  <a:txBody>
                    <a:bodyPr/>
                    <a:lstStyle/>
                    <a:p>
                      <a:r>
                        <a:rPr lang="en-US" sz="1000"/>
                        <a:t>106.625</a:t>
                      </a:r>
                    </a:p>
                  </a:txBody>
                  <a:tcPr/>
                </a:tc>
                <a:tc>
                  <a:txBody>
                    <a:bodyPr/>
                    <a:lstStyle/>
                    <a:p>
                      <a:r>
                        <a:rPr lang="en-US" sz="1000"/>
                        <a:t>2728.8125</a:t>
                      </a:r>
                    </a:p>
                  </a:txBody>
                  <a:tcPr/>
                </a:tc>
                <a:extLst>
                  <a:ext uri="{0D108BD9-81ED-4DB2-BD59-A6C34878D82A}">
                    <a16:rowId xmlns:a16="http://schemas.microsoft.com/office/drawing/2014/main" val="2117921754"/>
                  </a:ext>
                </a:extLst>
              </a:tr>
            </a:tbl>
          </a:graphicData>
        </a:graphic>
      </p:graphicFrame>
      <p:sp>
        <p:nvSpPr>
          <p:cNvPr id="4" name="Text Placeholder 3">
            <a:extLst>
              <a:ext uri="{FF2B5EF4-FFF2-40B4-BE49-F238E27FC236}">
                <a16:creationId xmlns:a16="http://schemas.microsoft.com/office/drawing/2014/main" id="{18CD3DCA-BBB6-4768-BDD5-7596488ECF0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2079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F937-A57F-4320-A7AF-CBE7C8EE3856}"/>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C396E667-320F-43BB-ADD1-4ACF73B60E2F}"/>
              </a:ext>
            </a:extLst>
          </p:cNvPr>
          <p:cNvGraphicFramePr>
            <a:graphicFrameLocks noGrp="1"/>
          </p:cNvGraphicFramePr>
          <p:nvPr>
            <p:ph type="chart" sz="quarter" idx="13"/>
            <p:extLst>
              <p:ext uri="{D42A27DB-BD31-4B8C-83A1-F6EECF244321}">
                <p14:modId xmlns:p14="http://schemas.microsoft.com/office/powerpoint/2010/main" val="3406136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3DFA9-04A2-4F22-9D7F-3C851C34EF3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B29E763-20ED-4DCA-A831-670BCA088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618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16CA5-7149-4899-9165-B7FF2369E094}"/>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4B678474-F6A3-499A-812E-8D9F8F69E1AA}"/>
              </a:ext>
            </a:extLst>
          </p:cNvPr>
          <p:cNvGraphicFramePr>
            <a:graphicFrameLocks noGrp="1"/>
          </p:cNvGraphicFramePr>
          <p:nvPr>
            <p:ph type="chart" sz="quarter" idx="13"/>
            <p:extLst>
              <p:ext uri="{D42A27DB-BD31-4B8C-83A1-F6EECF244321}">
                <p14:modId xmlns:p14="http://schemas.microsoft.com/office/powerpoint/2010/main" val="2048157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44C9C-A58B-4C2A-BDA1-1A08992242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37724E7-4828-4F2D-BC0C-08DB7F1726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641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EDD13-3262-4C64-B10C-188EC6203465}"/>
              </a:ext>
            </a:extLst>
          </p:cNvPr>
          <p:cNvSpPr>
            <a:spLocks noGrp="1"/>
          </p:cNvSpPr>
          <p:nvPr>
            <p:ph type="title"/>
          </p:nvPr>
        </p:nvSpPr>
        <p:spPr/>
        <p:txBody>
          <a:bodyPr/>
          <a:lstStyle/>
          <a:p>
            <a:r>
              <a:rPr lang="en-US"/>
              <a:t>Facebook Video Type Distribution</a:t>
            </a:r>
          </a:p>
        </p:txBody>
      </p:sp>
      <p:graphicFrame>
        <p:nvGraphicFramePr>
          <p:cNvPr id="6" name="Chart Placeholder 5">
            <a:extLst>
              <a:ext uri="{FF2B5EF4-FFF2-40B4-BE49-F238E27FC236}">
                <a16:creationId xmlns:a16="http://schemas.microsoft.com/office/drawing/2014/main" id="{E9A3C814-CD6E-49B9-B202-60C56ECB106E}"/>
              </a:ext>
            </a:extLst>
          </p:cNvPr>
          <p:cNvGraphicFramePr>
            <a:graphicFrameLocks noGrp="1"/>
          </p:cNvGraphicFramePr>
          <p:nvPr>
            <p:ph type="chart" sz="quarter" idx="13"/>
            <p:extLst>
              <p:ext uri="{D42A27DB-BD31-4B8C-83A1-F6EECF244321}">
                <p14:modId xmlns:p14="http://schemas.microsoft.com/office/powerpoint/2010/main" val="34984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5A9C3-DACC-47BC-B0E2-3EE1A61B0AB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309C732-0A34-4B8B-A94C-DBE9880542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30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19E2A-A28B-4478-BA17-FB9DED04A0B0}"/>
              </a:ext>
            </a:extLst>
          </p:cNvPr>
          <p:cNvSpPr>
            <a:spLocks noGrp="1"/>
          </p:cNvSpPr>
          <p:nvPr>
            <p:ph type="title"/>
          </p:nvPr>
        </p:nvSpPr>
        <p:spPr/>
        <p:txBody>
          <a:bodyPr/>
          <a:lstStyle/>
          <a:p>
            <a:r>
              <a:rPr lang="en-US"/>
              <a:t>Overall Overall Interaction Rate</a:t>
            </a:r>
          </a:p>
        </p:txBody>
      </p:sp>
      <p:graphicFrame>
        <p:nvGraphicFramePr>
          <p:cNvPr id="6" name="Chart Placeholder 5">
            <a:extLst>
              <a:ext uri="{FF2B5EF4-FFF2-40B4-BE49-F238E27FC236}">
                <a16:creationId xmlns:a16="http://schemas.microsoft.com/office/drawing/2014/main" id="{C79B7802-B16B-484C-9777-F69D5B27D86A}"/>
              </a:ext>
            </a:extLst>
          </p:cNvPr>
          <p:cNvGraphicFramePr>
            <a:graphicFrameLocks noGrp="1"/>
          </p:cNvGraphicFramePr>
          <p:nvPr>
            <p:ph type="chart" sz="quarter" idx="13"/>
            <p:extLst>
              <p:ext uri="{D42A27DB-BD31-4B8C-83A1-F6EECF244321}">
                <p14:modId xmlns:p14="http://schemas.microsoft.com/office/powerpoint/2010/main" val="1080520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C8138-8533-4D41-ADEB-BE0E21739FB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F848391-DF19-4C2A-8E73-735F64D68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635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2F77-D3D8-4419-A7D6-BB57E21C825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0796C54-AB34-44EE-86CE-190328904B56}"/>
              </a:ext>
            </a:extLst>
          </p:cNvPr>
          <p:cNvGraphicFramePr>
            <a:graphicFrameLocks noGrp="1"/>
          </p:cNvGraphicFramePr>
          <p:nvPr>
            <p:ph type="chart" sz="quarter" idx="13"/>
            <p:extLst>
              <p:ext uri="{D42A27DB-BD31-4B8C-83A1-F6EECF244321}">
                <p14:modId xmlns:p14="http://schemas.microsoft.com/office/powerpoint/2010/main" val="3262494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D1E97-176C-483D-BF14-0BD577EFAE0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4334398-D3D5-47EC-A701-94F52C8B71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872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18865-53B4-48E6-A951-684B741F208A}"/>
              </a:ext>
            </a:extLst>
          </p:cNvPr>
          <p:cNvSpPr>
            <a:spLocks noGrp="1"/>
          </p:cNvSpPr>
          <p:nvPr>
            <p:ph type="title"/>
          </p:nvPr>
        </p:nvSpPr>
        <p:spPr/>
        <p:txBody>
          <a:bodyPr/>
          <a:lstStyle/>
          <a:p>
            <a:r>
              <a:rPr lang="en-US"/>
              <a:t>Overall Overall Posted Content</a:t>
            </a:r>
          </a:p>
        </p:txBody>
      </p:sp>
      <p:graphicFrame>
        <p:nvGraphicFramePr>
          <p:cNvPr id="6" name="Chart Placeholder 5">
            <a:extLst>
              <a:ext uri="{FF2B5EF4-FFF2-40B4-BE49-F238E27FC236}">
                <a16:creationId xmlns:a16="http://schemas.microsoft.com/office/drawing/2014/main" id="{2E00EE9F-63E6-4C20-BEEA-F5F105DC51B5}"/>
              </a:ext>
            </a:extLst>
          </p:cNvPr>
          <p:cNvGraphicFramePr>
            <a:graphicFrameLocks noGrp="1"/>
          </p:cNvGraphicFramePr>
          <p:nvPr>
            <p:ph type="chart" sz="quarter" idx="13"/>
            <p:extLst>
              <p:ext uri="{D42A27DB-BD31-4B8C-83A1-F6EECF244321}">
                <p14:modId xmlns:p14="http://schemas.microsoft.com/office/powerpoint/2010/main" val="174363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3B7C4-7325-446D-A625-B81738A7C30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9FADA0B-8530-4F36-A3F4-CEF48EF41D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268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0523-15EE-4B75-9451-4F2318761C0A}"/>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37FE68B6-6C65-4C44-9E48-7E27C21B56CC}"/>
              </a:ext>
            </a:extLst>
          </p:cNvPr>
          <p:cNvGraphicFramePr>
            <a:graphicFrameLocks noGrp="1"/>
          </p:cNvGraphicFramePr>
          <p:nvPr>
            <p:ph type="tbl" sz="quarter" idx="13"/>
            <p:extLst>
              <p:ext uri="{D42A27DB-BD31-4B8C-83A1-F6EECF244321}">
                <p14:modId xmlns:p14="http://schemas.microsoft.com/office/powerpoint/2010/main" val="35303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0169206"/>
                    </a:ext>
                  </a:extLst>
                </a:gridCol>
                <a:gridCol w="1234440">
                  <a:extLst>
                    <a:ext uri="{9D8B030D-6E8A-4147-A177-3AD203B41FA5}">
                      <a16:colId xmlns:a16="http://schemas.microsoft.com/office/drawing/2014/main" val="1375407234"/>
                    </a:ext>
                  </a:extLst>
                </a:gridCol>
                <a:gridCol w="822960">
                  <a:extLst>
                    <a:ext uri="{9D8B030D-6E8A-4147-A177-3AD203B41FA5}">
                      <a16:colId xmlns:a16="http://schemas.microsoft.com/office/drawing/2014/main" val="2875144084"/>
                    </a:ext>
                  </a:extLst>
                </a:gridCol>
                <a:gridCol w="822960">
                  <a:extLst>
                    <a:ext uri="{9D8B030D-6E8A-4147-A177-3AD203B41FA5}">
                      <a16:colId xmlns:a16="http://schemas.microsoft.com/office/drawing/2014/main" val="2462408541"/>
                    </a:ext>
                  </a:extLst>
                </a:gridCol>
                <a:gridCol w="822960">
                  <a:extLst>
                    <a:ext uri="{9D8B030D-6E8A-4147-A177-3AD203B41FA5}">
                      <a16:colId xmlns:a16="http://schemas.microsoft.com/office/drawing/2014/main" val="2597019948"/>
                    </a:ext>
                  </a:extLst>
                </a:gridCol>
                <a:gridCol w="822960">
                  <a:extLst>
                    <a:ext uri="{9D8B030D-6E8A-4147-A177-3AD203B41FA5}">
                      <a16:colId xmlns:a16="http://schemas.microsoft.com/office/drawing/2014/main" val="1553747962"/>
                    </a:ext>
                  </a:extLst>
                </a:gridCol>
                <a:gridCol w="822960">
                  <a:extLst>
                    <a:ext uri="{9D8B030D-6E8A-4147-A177-3AD203B41FA5}">
                      <a16:colId xmlns:a16="http://schemas.microsoft.com/office/drawing/2014/main" val="2069357077"/>
                    </a:ext>
                  </a:extLst>
                </a:gridCol>
                <a:gridCol w="822960">
                  <a:extLst>
                    <a:ext uri="{9D8B030D-6E8A-4147-A177-3AD203B41FA5}">
                      <a16:colId xmlns:a16="http://schemas.microsoft.com/office/drawing/2014/main" val="35287619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57395258"/>
                  </a:ext>
                </a:extLst>
              </a:tr>
              <a:tr h="370840">
                <a:tc>
                  <a:txBody>
                    <a:bodyPr/>
                    <a:lstStyle/>
                    <a:p>
                      <a:r>
                        <a:rPr lang="en-US" sz="1000"/>
                        <a:t>Wrangler Philippines</a:t>
                      </a:r>
                    </a:p>
                  </a:txBody>
                  <a:tcPr/>
                </a:tc>
                <a:tc>
                  <a:txBody>
                    <a:bodyPr/>
                    <a:lstStyle/>
                    <a:p>
                      <a:r>
                        <a:rPr lang="en-US" sz="1000"/>
                        <a:t>297941</a:t>
                      </a:r>
                    </a:p>
                  </a:txBody>
                  <a:tcPr/>
                </a:tc>
                <a:tc>
                  <a:txBody>
                    <a:bodyPr/>
                    <a:lstStyle/>
                    <a:p>
                      <a:r>
                        <a:rPr lang="en-US" sz="1000"/>
                        <a:t>221</a:t>
                      </a:r>
                    </a:p>
                  </a:txBody>
                  <a:tcPr/>
                </a:tc>
                <a:tc>
                  <a:txBody>
                    <a:bodyPr/>
                    <a:lstStyle/>
                    <a:p>
                      <a:r>
                        <a:rPr lang="en-US" sz="1000"/>
                        <a:t>0.1%</a:t>
                      </a:r>
                    </a:p>
                  </a:txBody>
                  <a:tcPr/>
                </a:tc>
                <a:tc>
                  <a:txBody>
                    <a:bodyPr/>
                    <a:lstStyle/>
                    <a:p>
                      <a:r>
                        <a:rPr lang="en-US" sz="1000"/>
                        <a:t>493</a:t>
                      </a:r>
                    </a:p>
                  </a:txBody>
                  <a:tcPr/>
                </a:tc>
                <a:tc>
                  <a:txBody>
                    <a:bodyPr/>
                    <a:lstStyle/>
                    <a:p>
                      <a:r>
                        <a:rPr lang="en-US" sz="1000"/>
                        <a:t>0.2%</a:t>
                      </a:r>
                    </a:p>
                  </a:txBody>
                  <a:tcPr/>
                </a:tc>
                <a:tc>
                  <a:txBody>
                    <a:bodyPr/>
                    <a:lstStyle/>
                    <a:p>
                      <a:r>
                        <a:rPr lang="en-US" sz="1000"/>
                        <a:t>598</a:t>
                      </a:r>
                    </a:p>
                  </a:txBody>
                  <a:tcPr/>
                </a:tc>
                <a:tc>
                  <a:txBody>
                    <a:bodyPr/>
                    <a:lstStyle/>
                    <a:p>
                      <a:r>
                        <a:rPr lang="en-US" sz="1000"/>
                        <a:t>0.2%</a:t>
                      </a:r>
                    </a:p>
                  </a:txBody>
                  <a:tcPr/>
                </a:tc>
                <a:extLst>
                  <a:ext uri="{0D108BD9-81ED-4DB2-BD59-A6C34878D82A}">
                    <a16:rowId xmlns:a16="http://schemas.microsoft.com/office/drawing/2014/main" val="4000495055"/>
                  </a:ext>
                </a:extLst>
              </a:tr>
              <a:tr h="370840">
                <a:tc>
                  <a:txBody>
                    <a:bodyPr/>
                    <a:lstStyle/>
                    <a:p>
                      <a:r>
                        <a:rPr lang="en-US" sz="1000"/>
                        <a:t>Levi's</a:t>
                      </a:r>
                    </a:p>
                  </a:txBody>
                  <a:tcPr/>
                </a:tc>
                <a:tc>
                  <a:txBody>
                    <a:bodyPr/>
                    <a:lstStyle/>
                    <a:p>
                      <a:r>
                        <a:rPr lang="en-US" sz="1000"/>
                        <a:t>25391130</a:t>
                      </a:r>
                    </a:p>
                  </a:txBody>
                  <a:tcPr/>
                </a:tc>
                <a:tc>
                  <a:txBody>
                    <a:bodyPr/>
                    <a:lstStyle/>
                    <a:p>
                      <a:r>
                        <a:rPr lang="en-US" sz="1000"/>
                        <a:t>4162</a:t>
                      </a:r>
                    </a:p>
                  </a:txBody>
                  <a:tcPr/>
                </a:tc>
                <a:tc>
                  <a:txBody>
                    <a:bodyPr/>
                    <a:lstStyle/>
                    <a:p>
                      <a:r>
                        <a:rPr lang="en-US" sz="1000"/>
                        <a:t>0.0%</a:t>
                      </a:r>
                    </a:p>
                  </a:txBody>
                  <a:tcPr/>
                </a:tc>
                <a:tc>
                  <a:txBody>
                    <a:bodyPr/>
                    <a:lstStyle/>
                    <a:p>
                      <a:r>
                        <a:rPr lang="en-US" sz="1000"/>
                        <a:t>14739</a:t>
                      </a:r>
                    </a:p>
                  </a:txBody>
                  <a:tcPr/>
                </a:tc>
                <a:tc>
                  <a:txBody>
                    <a:bodyPr/>
                    <a:lstStyle/>
                    <a:p>
                      <a:r>
                        <a:rPr lang="en-US" sz="1000"/>
                        <a:t>0.1%</a:t>
                      </a:r>
                    </a:p>
                  </a:txBody>
                  <a:tcPr/>
                </a:tc>
                <a:tc>
                  <a:txBody>
                    <a:bodyPr/>
                    <a:lstStyle/>
                    <a:p>
                      <a:r>
                        <a:rPr lang="en-US" sz="1000"/>
                        <a:t>24803665</a:t>
                      </a:r>
                    </a:p>
                  </a:txBody>
                  <a:tcPr/>
                </a:tc>
                <a:tc>
                  <a:txBody>
                    <a:bodyPr/>
                    <a:lstStyle/>
                    <a:p>
                      <a:r>
                        <a:rPr lang="en-US" sz="1000"/>
                        <a:t>4222.2%</a:t>
                      </a:r>
                    </a:p>
                  </a:txBody>
                  <a:tcPr/>
                </a:tc>
                <a:extLst>
                  <a:ext uri="{0D108BD9-81ED-4DB2-BD59-A6C34878D82A}">
                    <a16:rowId xmlns:a16="http://schemas.microsoft.com/office/drawing/2014/main" val="158256051"/>
                  </a:ext>
                </a:extLst>
              </a:tr>
              <a:tr h="370840">
                <a:tc>
                  <a:txBody>
                    <a:bodyPr/>
                    <a:lstStyle/>
                    <a:p>
                      <a:r>
                        <a:rPr lang="en-US" sz="1000"/>
                        <a:t>Lee Jeans Philippines</a:t>
                      </a:r>
                    </a:p>
                  </a:txBody>
                  <a:tcPr/>
                </a:tc>
                <a:tc>
                  <a:txBody>
                    <a:bodyPr/>
                    <a:lstStyle/>
                    <a:p>
                      <a:r>
                        <a:rPr lang="en-US" sz="1000"/>
                        <a:t>n/a</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592688474"/>
                  </a:ext>
                </a:extLst>
              </a:tr>
            </a:tbl>
          </a:graphicData>
        </a:graphic>
      </p:graphicFrame>
      <p:sp>
        <p:nvSpPr>
          <p:cNvPr id="4" name="Text Placeholder 3">
            <a:extLst>
              <a:ext uri="{FF2B5EF4-FFF2-40B4-BE49-F238E27FC236}">
                <a16:creationId xmlns:a16="http://schemas.microsoft.com/office/drawing/2014/main" id="{F919E501-15E0-4B5C-9950-53D39263937C}"/>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2961786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1E0F-7428-44DA-B68C-CFC031F1EAF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E752FBA-6865-40B2-B88B-34E6756791BB}"/>
              </a:ext>
            </a:extLst>
          </p:cNvPr>
          <p:cNvGraphicFramePr>
            <a:graphicFrameLocks noGrp="1"/>
          </p:cNvGraphicFramePr>
          <p:nvPr>
            <p:ph type="tbl" sz="quarter" idx="13"/>
            <p:extLst>
              <p:ext uri="{D42A27DB-BD31-4B8C-83A1-F6EECF244321}">
                <p14:modId xmlns:p14="http://schemas.microsoft.com/office/powerpoint/2010/main" val="260344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3074574250"/>
                    </a:ext>
                  </a:extLst>
                </a:gridCol>
                <a:gridCol w="329184">
                  <a:extLst>
                    <a:ext uri="{9D8B030D-6E8A-4147-A177-3AD203B41FA5}">
                      <a16:colId xmlns:a16="http://schemas.microsoft.com/office/drawing/2014/main" val="1499994958"/>
                    </a:ext>
                  </a:extLst>
                </a:gridCol>
                <a:gridCol w="329184">
                  <a:extLst>
                    <a:ext uri="{9D8B030D-6E8A-4147-A177-3AD203B41FA5}">
                      <a16:colId xmlns:a16="http://schemas.microsoft.com/office/drawing/2014/main" val="4039948314"/>
                    </a:ext>
                  </a:extLst>
                </a:gridCol>
                <a:gridCol w="329184">
                  <a:extLst>
                    <a:ext uri="{9D8B030D-6E8A-4147-A177-3AD203B41FA5}">
                      <a16:colId xmlns:a16="http://schemas.microsoft.com/office/drawing/2014/main" val="846015950"/>
                    </a:ext>
                  </a:extLst>
                </a:gridCol>
                <a:gridCol w="329184">
                  <a:extLst>
                    <a:ext uri="{9D8B030D-6E8A-4147-A177-3AD203B41FA5}">
                      <a16:colId xmlns:a16="http://schemas.microsoft.com/office/drawing/2014/main" val="3639968058"/>
                    </a:ext>
                  </a:extLst>
                </a:gridCol>
                <a:gridCol w="329184">
                  <a:extLst>
                    <a:ext uri="{9D8B030D-6E8A-4147-A177-3AD203B41FA5}">
                      <a16:colId xmlns:a16="http://schemas.microsoft.com/office/drawing/2014/main" val="3940019990"/>
                    </a:ext>
                  </a:extLst>
                </a:gridCol>
                <a:gridCol w="329184">
                  <a:extLst>
                    <a:ext uri="{9D8B030D-6E8A-4147-A177-3AD203B41FA5}">
                      <a16:colId xmlns:a16="http://schemas.microsoft.com/office/drawing/2014/main" val="2573602141"/>
                    </a:ext>
                  </a:extLst>
                </a:gridCol>
                <a:gridCol w="329184">
                  <a:extLst>
                    <a:ext uri="{9D8B030D-6E8A-4147-A177-3AD203B41FA5}">
                      <a16:colId xmlns:a16="http://schemas.microsoft.com/office/drawing/2014/main" val="4098201225"/>
                    </a:ext>
                  </a:extLst>
                </a:gridCol>
                <a:gridCol w="329184">
                  <a:extLst>
                    <a:ext uri="{9D8B030D-6E8A-4147-A177-3AD203B41FA5}">
                      <a16:colId xmlns:a16="http://schemas.microsoft.com/office/drawing/2014/main" val="3466656461"/>
                    </a:ext>
                  </a:extLst>
                </a:gridCol>
                <a:gridCol w="329184">
                  <a:extLst>
                    <a:ext uri="{9D8B030D-6E8A-4147-A177-3AD203B41FA5}">
                      <a16:colId xmlns:a16="http://schemas.microsoft.com/office/drawing/2014/main" val="104652137"/>
                    </a:ext>
                  </a:extLst>
                </a:gridCol>
                <a:gridCol w="329184">
                  <a:extLst>
                    <a:ext uri="{9D8B030D-6E8A-4147-A177-3AD203B41FA5}">
                      <a16:colId xmlns:a16="http://schemas.microsoft.com/office/drawing/2014/main" val="234369552"/>
                    </a:ext>
                  </a:extLst>
                </a:gridCol>
                <a:gridCol w="329184">
                  <a:extLst>
                    <a:ext uri="{9D8B030D-6E8A-4147-A177-3AD203B41FA5}">
                      <a16:colId xmlns:a16="http://schemas.microsoft.com/office/drawing/2014/main" val="412952786"/>
                    </a:ext>
                  </a:extLst>
                </a:gridCol>
                <a:gridCol w="329184">
                  <a:extLst>
                    <a:ext uri="{9D8B030D-6E8A-4147-A177-3AD203B41FA5}">
                      <a16:colId xmlns:a16="http://schemas.microsoft.com/office/drawing/2014/main" val="3240742094"/>
                    </a:ext>
                  </a:extLst>
                </a:gridCol>
                <a:gridCol w="329184">
                  <a:extLst>
                    <a:ext uri="{9D8B030D-6E8A-4147-A177-3AD203B41FA5}">
                      <a16:colId xmlns:a16="http://schemas.microsoft.com/office/drawing/2014/main" val="2559068113"/>
                    </a:ext>
                  </a:extLst>
                </a:gridCol>
                <a:gridCol w="329184">
                  <a:extLst>
                    <a:ext uri="{9D8B030D-6E8A-4147-A177-3AD203B41FA5}">
                      <a16:colId xmlns:a16="http://schemas.microsoft.com/office/drawing/2014/main" val="1333965953"/>
                    </a:ext>
                  </a:extLst>
                </a:gridCol>
                <a:gridCol w="329184">
                  <a:extLst>
                    <a:ext uri="{9D8B030D-6E8A-4147-A177-3AD203B41FA5}">
                      <a16:colId xmlns:a16="http://schemas.microsoft.com/office/drawing/2014/main" val="906246612"/>
                    </a:ext>
                  </a:extLst>
                </a:gridCol>
                <a:gridCol w="329184">
                  <a:extLst>
                    <a:ext uri="{9D8B030D-6E8A-4147-A177-3AD203B41FA5}">
                      <a16:colId xmlns:a16="http://schemas.microsoft.com/office/drawing/2014/main" val="1006977866"/>
                    </a:ext>
                  </a:extLst>
                </a:gridCol>
                <a:gridCol w="329184">
                  <a:extLst>
                    <a:ext uri="{9D8B030D-6E8A-4147-A177-3AD203B41FA5}">
                      <a16:colId xmlns:a16="http://schemas.microsoft.com/office/drawing/2014/main" val="1432139209"/>
                    </a:ext>
                  </a:extLst>
                </a:gridCol>
                <a:gridCol w="329184">
                  <a:extLst>
                    <a:ext uri="{9D8B030D-6E8A-4147-A177-3AD203B41FA5}">
                      <a16:colId xmlns:a16="http://schemas.microsoft.com/office/drawing/2014/main" val="787235620"/>
                    </a:ext>
                  </a:extLst>
                </a:gridCol>
                <a:gridCol w="329184">
                  <a:extLst>
                    <a:ext uri="{9D8B030D-6E8A-4147-A177-3AD203B41FA5}">
                      <a16:colId xmlns:a16="http://schemas.microsoft.com/office/drawing/2014/main" val="3891265519"/>
                    </a:ext>
                  </a:extLst>
                </a:gridCol>
                <a:gridCol w="329184">
                  <a:extLst>
                    <a:ext uri="{9D8B030D-6E8A-4147-A177-3AD203B41FA5}">
                      <a16:colId xmlns:a16="http://schemas.microsoft.com/office/drawing/2014/main" val="2742163628"/>
                    </a:ext>
                  </a:extLst>
                </a:gridCol>
                <a:gridCol w="329184">
                  <a:extLst>
                    <a:ext uri="{9D8B030D-6E8A-4147-A177-3AD203B41FA5}">
                      <a16:colId xmlns:a16="http://schemas.microsoft.com/office/drawing/2014/main" val="3706552316"/>
                    </a:ext>
                  </a:extLst>
                </a:gridCol>
                <a:gridCol w="329184">
                  <a:extLst>
                    <a:ext uri="{9D8B030D-6E8A-4147-A177-3AD203B41FA5}">
                      <a16:colId xmlns:a16="http://schemas.microsoft.com/office/drawing/2014/main" val="1830298432"/>
                    </a:ext>
                  </a:extLst>
                </a:gridCol>
                <a:gridCol w="329184">
                  <a:extLst>
                    <a:ext uri="{9D8B030D-6E8A-4147-A177-3AD203B41FA5}">
                      <a16:colId xmlns:a16="http://schemas.microsoft.com/office/drawing/2014/main" val="17472625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60317303"/>
                  </a:ext>
                </a:extLst>
              </a:tr>
              <a:tr h="370840">
                <a:tc>
                  <a:txBody>
                    <a:bodyPr/>
                    <a:lstStyle/>
                    <a:p>
                      <a:r>
                        <a:rPr lang="en-US" sz="1000"/>
                        <a:t>Wrangler Philippines</a:t>
                      </a:r>
                    </a:p>
                  </a:txBody>
                  <a:tcPr/>
                </a:tc>
                <a:tc>
                  <a:txBody>
                    <a:bodyPr/>
                    <a:lstStyle/>
                    <a:p>
                      <a:r>
                        <a:rPr lang="en-US" sz="1000"/>
                        <a:t>297941</a:t>
                      </a:r>
                    </a:p>
                  </a:txBody>
                  <a:tcPr/>
                </a:tc>
                <a:tc>
                  <a:txBody>
                    <a:bodyPr/>
                    <a:lstStyle/>
                    <a:p>
                      <a:r>
                        <a:rPr lang="en-US" sz="1000"/>
                        <a:t>594</a:t>
                      </a:r>
                    </a:p>
                  </a:txBody>
                  <a:tcPr/>
                </a:tc>
                <a:tc>
                  <a:txBody>
                    <a:bodyPr/>
                    <a:lstStyle/>
                    <a:p>
                      <a:r>
                        <a:rPr lang="en-US" sz="1000"/>
                        <a:t>297941</a:t>
                      </a:r>
                    </a:p>
                  </a:txBody>
                  <a:tcPr/>
                </a:tc>
                <a:tc>
                  <a:txBody>
                    <a:bodyPr/>
                    <a:lstStyle/>
                    <a:p>
                      <a:r>
                        <a:rPr lang="en-US" sz="1000"/>
                        <a:t>594</a:t>
                      </a:r>
                    </a:p>
                  </a:txBody>
                  <a:tcPr/>
                </a:tc>
                <a:tc>
                  <a:txBody>
                    <a:bodyPr/>
                    <a:lstStyle/>
                    <a:p>
                      <a:r>
                        <a:rPr lang="en-US" sz="1000"/>
                        <a:t>36</a:t>
                      </a:r>
                    </a:p>
                  </a:txBody>
                  <a:tcPr/>
                </a:tc>
                <a:tc>
                  <a:txBody>
                    <a:bodyPr/>
                    <a:lstStyle/>
                    <a:p>
                      <a:r>
                        <a:rPr lang="en-US" sz="1000"/>
                        <a:t>0</a:t>
                      </a:r>
                    </a:p>
                  </a:txBody>
                  <a:tcPr/>
                </a:tc>
                <a:tc>
                  <a:txBody>
                    <a:bodyPr/>
                    <a:lstStyle/>
                    <a:p>
                      <a:r>
                        <a:rPr lang="en-US" sz="1000"/>
                        <a:t>30</a:t>
                      </a:r>
                    </a:p>
                  </a:txBody>
                  <a:tcPr/>
                </a:tc>
                <a:tc>
                  <a:txBody>
                    <a:bodyPr/>
                    <a:lstStyle/>
                    <a:p>
                      <a:r>
                        <a:rPr lang="en-US" sz="1000"/>
                        <a:t>1</a:t>
                      </a:r>
                    </a:p>
                  </a:txBody>
                  <a:tcPr/>
                </a:tc>
                <a:tc>
                  <a:txBody>
                    <a:bodyPr/>
                    <a:lstStyle/>
                    <a:p>
                      <a:r>
                        <a:rPr lang="en-US" sz="1000"/>
                        <a:t>5</a:t>
                      </a:r>
                    </a:p>
                  </a:txBody>
                  <a:tcPr/>
                </a:tc>
                <a:tc>
                  <a:txBody>
                    <a:bodyPr/>
                    <a:lstStyle/>
                    <a:p>
                      <a:r>
                        <a:rPr lang="en-US" sz="1000"/>
                        <a:t>28170</a:t>
                      </a:r>
                    </a:p>
                  </a:txBody>
                  <a:tcPr/>
                </a:tc>
                <a:tc>
                  <a:txBody>
                    <a:bodyPr/>
                    <a:lstStyle/>
                    <a:p>
                      <a:r>
                        <a:rPr lang="en-US" sz="1000"/>
                        <a:t>5</a:t>
                      </a:r>
                    </a:p>
                  </a:txBody>
                  <a:tcPr/>
                </a:tc>
                <a:tc>
                  <a:txBody>
                    <a:bodyPr/>
                    <a:lstStyle/>
                    <a:p>
                      <a:r>
                        <a:rPr lang="en-US" sz="1000"/>
                        <a:t>26743</a:t>
                      </a:r>
                    </a:p>
                  </a:txBody>
                  <a:tcPr/>
                </a:tc>
                <a:tc>
                  <a:txBody>
                    <a:bodyPr/>
                    <a:lstStyle/>
                    <a:p>
                      <a:r>
                        <a:rPr lang="en-US" sz="1000"/>
                        <a:t>918</a:t>
                      </a:r>
                    </a:p>
                  </a:txBody>
                  <a:tcPr/>
                </a:tc>
                <a:tc>
                  <a:txBody>
                    <a:bodyPr/>
                    <a:lstStyle/>
                    <a:p>
                      <a:r>
                        <a:rPr lang="en-US" sz="1000"/>
                        <a:t>21</a:t>
                      </a:r>
                    </a:p>
                  </a:txBody>
                  <a:tcPr/>
                </a:tc>
                <a:tc>
                  <a:txBody>
                    <a:bodyPr/>
                    <a:lstStyle/>
                    <a:p>
                      <a:r>
                        <a:rPr lang="en-US" sz="1000"/>
                        <a:t>480</a:t>
                      </a:r>
                    </a:p>
                  </a:txBody>
                  <a:tcPr/>
                </a:tc>
                <a:tc>
                  <a:txBody>
                    <a:bodyPr/>
                    <a:lstStyle/>
                    <a:p>
                      <a:r>
                        <a:rPr lang="en-US" sz="1000"/>
                        <a:t>3</a:t>
                      </a:r>
                    </a:p>
                  </a:txBody>
                  <a:tcPr/>
                </a:tc>
                <a:tc>
                  <a:txBody>
                    <a:bodyPr/>
                    <a:lstStyle/>
                    <a:p>
                      <a:r>
                        <a:rPr lang="en-US" sz="1000"/>
                        <a:t>5</a:t>
                      </a:r>
                    </a:p>
                  </a:txBody>
                  <a:tcPr/>
                </a:tc>
                <a:tc>
                  <a:txBody>
                    <a:bodyPr/>
                    <a:lstStyle/>
                    <a:p>
                      <a:r>
                        <a:rPr lang="en-US" sz="1000"/>
                        <a:t>628</a:t>
                      </a:r>
                    </a:p>
                  </a:txBody>
                  <a:tcPr/>
                </a:tc>
                <a:tc>
                  <a:txBody>
                    <a:bodyPr/>
                    <a:lstStyle/>
                    <a:p>
                      <a:r>
                        <a:rPr lang="en-US" sz="1000"/>
                        <a:t>1802</a:t>
                      </a:r>
                    </a:p>
                  </a:txBody>
                  <a:tcPr/>
                </a:tc>
                <a:tc>
                  <a:txBody>
                    <a:bodyPr/>
                    <a:lstStyle/>
                    <a:p>
                      <a:r>
                        <a:rPr lang="en-US" sz="1000"/>
                        <a:t>0</a:t>
                      </a:r>
                    </a:p>
                  </a:txBody>
                  <a:tcPr/>
                </a:tc>
                <a:tc>
                  <a:txBody>
                    <a:bodyPr/>
                    <a:lstStyle/>
                    <a:p>
                      <a:r>
                        <a:rPr lang="en-US" sz="1000"/>
                        <a:t>0</a:t>
                      </a:r>
                    </a:p>
                  </a:txBody>
                  <a:tcPr/>
                </a:tc>
                <a:tc>
                  <a:txBody>
                    <a:bodyPr/>
                    <a:lstStyle/>
                    <a:p>
                      <a:r>
                        <a:rPr lang="en-US" sz="1000"/>
                        <a:t>0.2856%</a:t>
                      </a:r>
                    </a:p>
                  </a:txBody>
                  <a:tcPr/>
                </a:tc>
                <a:tc>
                  <a:txBody>
                    <a:bodyPr/>
                    <a:lstStyle/>
                    <a:p>
                      <a:r>
                        <a:rPr lang="en-US" sz="1000"/>
                        <a:t>0.0%</a:t>
                      </a:r>
                    </a:p>
                  </a:txBody>
                  <a:tcPr/>
                </a:tc>
                <a:extLst>
                  <a:ext uri="{0D108BD9-81ED-4DB2-BD59-A6C34878D82A}">
                    <a16:rowId xmlns:a16="http://schemas.microsoft.com/office/drawing/2014/main" val="3127892078"/>
                  </a:ext>
                </a:extLst>
              </a:tr>
              <a:tr h="370840">
                <a:tc>
                  <a:txBody>
                    <a:bodyPr/>
                    <a:lstStyle/>
                    <a:p>
                      <a:r>
                        <a:rPr lang="en-US" sz="1000"/>
                        <a:t>Levi's</a:t>
                      </a:r>
                    </a:p>
                  </a:txBody>
                  <a:tcPr/>
                </a:tc>
                <a:tc>
                  <a:txBody>
                    <a:bodyPr/>
                    <a:lstStyle/>
                    <a:p>
                      <a:r>
                        <a:rPr lang="en-US" sz="1000"/>
                        <a:t>587111</a:t>
                      </a:r>
                    </a:p>
                  </a:txBody>
                  <a:tcPr/>
                </a:tc>
                <a:tc>
                  <a:txBody>
                    <a:bodyPr/>
                    <a:lstStyle/>
                    <a:p>
                      <a:r>
                        <a:rPr lang="en-US" sz="1000"/>
                        <a:t>-133</a:t>
                      </a:r>
                    </a:p>
                  </a:txBody>
                  <a:tcPr/>
                </a:tc>
                <a:tc>
                  <a:txBody>
                    <a:bodyPr/>
                    <a:lstStyle/>
                    <a:p>
                      <a:r>
                        <a:rPr lang="en-US" sz="1000"/>
                        <a:t>25391130</a:t>
                      </a:r>
                    </a:p>
                  </a:txBody>
                  <a:tcPr/>
                </a:tc>
                <a:tc>
                  <a:txBody>
                    <a:bodyPr/>
                    <a:lstStyle/>
                    <a:p>
                      <a:r>
                        <a:rPr lang="en-US" sz="1000"/>
                        <a:t>37800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5954</a:t>
                      </a:r>
                    </a:p>
                  </a:txBody>
                  <a:tcPr/>
                </a:tc>
                <a:tc>
                  <a:txBody>
                    <a:bodyPr/>
                    <a:lstStyle/>
                    <a:p>
                      <a:r>
                        <a:rPr lang="en-US" sz="1000"/>
                        <a:t>0</a:t>
                      </a:r>
                    </a:p>
                  </a:txBody>
                  <a:tcPr/>
                </a:tc>
                <a:tc>
                  <a:txBody>
                    <a:bodyPr/>
                    <a:lstStyle/>
                    <a:p>
                      <a:r>
                        <a:rPr lang="en-US" sz="1000"/>
                        <a:t>5703</a:t>
                      </a:r>
                    </a:p>
                  </a:txBody>
                  <a:tcPr/>
                </a:tc>
                <a:tc>
                  <a:txBody>
                    <a:bodyPr/>
                    <a:lstStyle/>
                    <a:p>
                      <a:r>
                        <a:rPr lang="en-US" sz="1000"/>
                        <a:t>153</a:t>
                      </a:r>
                    </a:p>
                  </a:txBody>
                  <a:tcPr/>
                </a:tc>
                <a:tc>
                  <a:txBody>
                    <a:bodyPr/>
                    <a:lstStyle/>
                    <a:p>
                      <a:r>
                        <a:rPr lang="en-US" sz="1000"/>
                        <a:t>14</a:t>
                      </a:r>
                    </a:p>
                  </a:txBody>
                  <a:tcPr/>
                </a:tc>
                <a:tc>
                  <a:txBody>
                    <a:bodyPr/>
                    <a:lstStyle/>
                    <a:p>
                      <a:r>
                        <a:rPr lang="en-US" sz="1000"/>
                        <a:t>84</a:t>
                      </a:r>
                    </a:p>
                  </a:txBody>
                  <a:tcPr/>
                </a:tc>
                <a:tc>
                  <a:txBody>
                    <a:bodyPr/>
                    <a:lstStyle/>
                    <a:p>
                      <a:r>
                        <a:rPr lang="en-US" sz="1000"/>
                        <a:t>0</a:t>
                      </a:r>
                    </a:p>
                  </a:txBody>
                  <a:tcPr/>
                </a:tc>
                <a:tc>
                  <a:txBody>
                    <a:bodyPr/>
                    <a:lstStyle/>
                    <a:p>
                      <a:r>
                        <a:rPr lang="en-US" sz="1000"/>
                        <a:t>0</a:t>
                      </a:r>
                    </a:p>
                  </a:txBody>
                  <a:tcPr/>
                </a:tc>
                <a:tc>
                  <a:txBody>
                    <a:bodyPr/>
                    <a:lstStyle/>
                    <a:p>
                      <a:r>
                        <a:rPr lang="en-US" sz="1000"/>
                        <a:t>41</a:t>
                      </a:r>
                    </a:p>
                  </a:txBody>
                  <a:tcPr/>
                </a:tc>
                <a:tc>
                  <a:txBody>
                    <a:bodyPr/>
                    <a:lstStyle/>
                    <a:p>
                      <a:r>
                        <a:rPr lang="en-US" sz="1000"/>
                        <a:t>281</a:t>
                      </a:r>
                    </a:p>
                  </a:txBody>
                  <a:tcPr/>
                </a:tc>
                <a:tc>
                  <a:txBody>
                    <a:bodyPr/>
                    <a:lstStyle/>
                    <a:p>
                      <a:r>
                        <a:rPr lang="en-US" sz="1000"/>
                        <a:t>1</a:t>
                      </a:r>
                    </a:p>
                  </a:txBody>
                  <a:tcPr/>
                </a:tc>
                <a:tc>
                  <a:txBody>
                    <a:bodyPr/>
                    <a:lstStyle/>
                    <a:p>
                      <a:r>
                        <a:rPr lang="en-US" sz="1000"/>
                        <a:t>0</a:t>
                      </a:r>
                    </a:p>
                  </a:txBody>
                  <a:tcPr/>
                </a:tc>
                <a:tc>
                  <a:txBody>
                    <a:bodyPr/>
                    <a:lstStyle/>
                    <a:p>
                      <a:r>
                        <a:rPr lang="en-US" sz="1000"/>
                        <a:t>0.2672%</a:t>
                      </a:r>
                    </a:p>
                  </a:txBody>
                  <a:tcPr/>
                </a:tc>
                <a:tc>
                  <a:txBody>
                    <a:bodyPr/>
                    <a:lstStyle/>
                    <a:p>
                      <a:r>
                        <a:rPr lang="en-US" sz="1000"/>
                        <a:t>0.0%</a:t>
                      </a:r>
                    </a:p>
                  </a:txBody>
                  <a:tcPr/>
                </a:tc>
                <a:extLst>
                  <a:ext uri="{0D108BD9-81ED-4DB2-BD59-A6C34878D82A}">
                    <a16:rowId xmlns:a16="http://schemas.microsoft.com/office/drawing/2014/main" val="2383994372"/>
                  </a:ext>
                </a:extLst>
              </a:tr>
              <a:tr h="370840">
                <a:tc>
                  <a:txBody>
                    <a:bodyPr/>
                    <a:lstStyle/>
                    <a:p>
                      <a:r>
                        <a:rPr lang="en-US" sz="1000"/>
                        <a:t>Lee Jeans Philippines</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13</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1076</a:t>
                      </a:r>
                    </a:p>
                  </a:txBody>
                  <a:tcPr/>
                </a:tc>
                <a:tc>
                  <a:txBody>
                    <a:bodyPr/>
                    <a:lstStyle/>
                    <a:p>
                      <a:r>
                        <a:rPr lang="en-US" sz="1000"/>
                        <a:t>0</a:t>
                      </a:r>
                    </a:p>
                  </a:txBody>
                  <a:tcPr/>
                </a:tc>
                <a:tc>
                  <a:txBody>
                    <a:bodyPr/>
                    <a:lstStyle/>
                    <a:p>
                      <a:r>
                        <a:rPr lang="en-US" sz="1000"/>
                        <a:t>1040</a:t>
                      </a:r>
                    </a:p>
                  </a:txBody>
                  <a:tcPr/>
                </a:tc>
                <a:tc>
                  <a:txBody>
                    <a:bodyPr/>
                    <a:lstStyle/>
                    <a:p>
                      <a:r>
                        <a:rPr lang="en-US" sz="1000"/>
                        <a:t>23</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842116759"/>
                  </a:ext>
                </a:extLst>
              </a:tr>
            </a:tbl>
          </a:graphicData>
        </a:graphic>
      </p:graphicFrame>
      <p:sp>
        <p:nvSpPr>
          <p:cNvPr id="4" name="Text Placeholder 3">
            <a:extLst>
              <a:ext uri="{FF2B5EF4-FFF2-40B4-BE49-F238E27FC236}">
                <a16:creationId xmlns:a16="http://schemas.microsoft.com/office/drawing/2014/main" id="{8E6EE667-BD60-4530-BF56-9D3DD3E5CE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54694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DFE6-E64C-4E66-BB8D-47AA38E7F686}"/>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80C9FECC-A659-433C-8E39-6DC1DEAF9097}"/>
              </a:ext>
            </a:extLst>
          </p:cNvPr>
          <p:cNvGraphicFramePr>
            <a:graphicFrameLocks noGrp="1"/>
          </p:cNvGraphicFramePr>
          <p:nvPr>
            <p:ph type="chart" sz="quarter" idx="13"/>
            <p:extLst>
              <p:ext uri="{D42A27DB-BD31-4B8C-83A1-F6EECF244321}">
                <p14:modId xmlns:p14="http://schemas.microsoft.com/office/powerpoint/2010/main" val="3557035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5649D5-5BFB-4134-9D9B-86BA86AC93F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ABC20A6-F754-43EC-910E-29D619C7F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15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A8EB3-BA8F-4735-AFDF-DEEE05E20BC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9BDD52C-45DC-45E0-9636-41427980F495}"/>
              </a:ext>
            </a:extLst>
          </p:cNvPr>
          <p:cNvGraphicFramePr>
            <a:graphicFrameLocks noGrp="1"/>
          </p:cNvGraphicFramePr>
          <p:nvPr>
            <p:ph type="chart" sz="quarter" idx="13"/>
            <p:extLst>
              <p:ext uri="{D42A27DB-BD31-4B8C-83A1-F6EECF244321}">
                <p14:modId xmlns:p14="http://schemas.microsoft.com/office/powerpoint/2010/main" val="1459584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642A8-8D69-4193-89DD-CEDA6F05F37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F08F654-A448-4F2C-AAF3-C0C33C263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322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F817-EEC4-47E5-953C-A103E3EEB5AF}"/>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3450243-8349-4111-980D-0F246E2B047B}"/>
              </a:ext>
            </a:extLst>
          </p:cNvPr>
          <p:cNvGraphicFramePr>
            <a:graphicFrameLocks noGrp="1"/>
          </p:cNvGraphicFramePr>
          <p:nvPr>
            <p:ph type="chart" sz="quarter" idx="13"/>
            <p:extLst>
              <p:ext uri="{D42A27DB-BD31-4B8C-83A1-F6EECF244321}">
                <p14:modId xmlns:p14="http://schemas.microsoft.com/office/powerpoint/2010/main" val="629054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80194-8AF4-484F-A30F-B31371C3E01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9486EB5-208D-4A10-89B0-858CFDA65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280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C09A-B064-4CD1-8F2C-35387A64F189}"/>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07AE8447-9A90-4177-A5F5-8E24DB2284F6}"/>
              </a:ext>
            </a:extLst>
          </p:cNvPr>
          <p:cNvGraphicFramePr>
            <a:graphicFrameLocks noGrp="1"/>
          </p:cNvGraphicFramePr>
          <p:nvPr>
            <p:ph type="chart" sz="quarter" idx="13"/>
            <p:extLst>
              <p:ext uri="{D42A27DB-BD31-4B8C-83A1-F6EECF244321}">
                <p14:modId xmlns:p14="http://schemas.microsoft.com/office/powerpoint/2010/main" val="2706026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4CAD1-7C3D-4EB5-B5DB-07AA3E18B34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5E47A89-F750-48A6-8DC6-D053192E6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608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1590</Words>
  <Application>Microsoft Office PowerPoint</Application>
  <PresentationFormat>On-screen Show (4:3)</PresentationFormat>
  <Paragraphs>992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JEANS</vt:lpstr>
      <vt:lpstr>Facebook Own Posts</vt:lpstr>
      <vt:lpstr>Facebook Interaction Rate By Post Type</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Fans Total</vt:lpstr>
      <vt:lpstr>Facebook Interactions Distribution</vt:lpstr>
      <vt:lpstr>Facebook Interaction Rate</vt:lpstr>
      <vt:lpstr>Facebook Interaction Rate By Post Type</vt:lpstr>
      <vt:lpstr>Facebook Post Type Distribution Per Profile</vt:lpstr>
      <vt:lpstr>Facebook Sponsored Posts Distribution</vt:lpstr>
      <vt:lpstr>Facebook Hashtag Detection</vt:lpstr>
      <vt:lpstr>Facebook Average Reactions Per Post</vt:lpstr>
      <vt:lpstr>Facebook Own Video Posts</vt:lpstr>
      <vt:lpstr>Facebook Video Type Distribution</vt:lpstr>
      <vt:lpstr>Overall Overall Interaction Rate</vt:lpstr>
      <vt:lpstr>Facebook Interaction Rate</vt:lpstr>
      <vt:lpstr>Overall Overall Posted Content</vt:lpstr>
      <vt:lpstr>Facebook Fans Table</vt:lpstr>
      <vt:lpstr>Facebook Key Metrics Table</vt:lpstr>
      <vt:lpstr>Facebook Total Interactions</vt:lpstr>
      <vt:lpstr>Facebook Fans Total</vt:lpstr>
      <vt:lpstr>Facebook Interactions Distribution</vt:lpstr>
      <vt:lpstr>Facebook Fan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JEANS</dc:title>
  <dc:creator>Administrator</dc:creator>
  <cp:lastModifiedBy>Administrator</cp:lastModifiedBy>
  <cp:revision>1</cp:revision>
  <dcterms:created xsi:type="dcterms:W3CDTF">2018-03-08T18:44:02Z</dcterms:created>
  <dcterms:modified xsi:type="dcterms:W3CDTF">2018-03-08T18:45:33Z</dcterms:modified>
</cp:coreProperties>
</file>