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3046</c:v>
                </c:pt>
                <c:pt idx="1">
                  <c:v>3047</c:v>
                </c:pt>
                <c:pt idx="2">
                  <c:v>3048</c:v>
                </c:pt>
                <c:pt idx="3">
                  <c:v>3049</c:v>
                </c:pt>
                <c:pt idx="4">
                  <c:v>3050</c:v>
                </c:pt>
                <c:pt idx="5">
                  <c:v>3051</c:v>
                </c:pt>
                <c:pt idx="6">
                  <c:v>3052</c:v>
                </c:pt>
                <c:pt idx="7">
                  <c:v>3053</c:v>
                </c:pt>
                <c:pt idx="8">
                  <c:v>3054</c:v>
                </c:pt>
                <c:pt idx="9">
                  <c:v>3055</c:v>
                </c:pt>
                <c:pt idx="10">
                  <c:v>3056</c:v>
                </c:pt>
                <c:pt idx="11">
                  <c:v>3057</c:v>
                </c:pt>
                <c:pt idx="12">
                  <c:v>3059</c:v>
                </c:pt>
                <c:pt idx="13">
                  <c:v>3060</c:v>
                </c:pt>
                <c:pt idx="14">
                  <c:v>3061</c:v>
                </c:pt>
                <c:pt idx="15">
                  <c:v>3063</c:v>
                </c:pt>
                <c:pt idx="16">
                  <c:v>3065</c:v>
                </c:pt>
                <c:pt idx="17">
                  <c:v>3066</c:v>
                </c:pt>
                <c:pt idx="18">
                  <c:v>3067</c:v>
                </c:pt>
                <c:pt idx="19">
                  <c:v>3069</c:v>
                </c:pt>
                <c:pt idx="20">
                  <c:v>3071</c:v>
                </c:pt>
                <c:pt idx="21">
                  <c:v>3074</c:v>
                </c:pt>
                <c:pt idx="22">
                  <c:v>3075</c:v>
                </c:pt>
                <c:pt idx="23">
                  <c:v>3076</c:v>
                </c:pt>
                <c:pt idx="24">
                  <c:v>3077</c:v>
                </c:pt>
                <c:pt idx="25">
                  <c:v>3078</c:v>
                </c:pt>
                <c:pt idx="26">
                  <c:v>3079</c:v>
                </c:pt>
                <c:pt idx="27">
                  <c:v>3081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E7-481F-B683-D085DCD29E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5693</c:v>
                </c:pt>
                <c:pt idx="1">
                  <c:v>5694</c:v>
                </c:pt>
                <c:pt idx="2">
                  <c:v>5694</c:v>
                </c:pt>
                <c:pt idx="3">
                  <c:v>5694</c:v>
                </c:pt>
                <c:pt idx="4">
                  <c:v>5694</c:v>
                </c:pt>
                <c:pt idx="5">
                  <c:v>5694</c:v>
                </c:pt>
                <c:pt idx="6">
                  <c:v>5694</c:v>
                </c:pt>
                <c:pt idx="7">
                  <c:v>5694</c:v>
                </c:pt>
                <c:pt idx="8">
                  <c:v>5695</c:v>
                </c:pt>
                <c:pt idx="9">
                  <c:v>5695</c:v>
                </c:pt>
                <c:pt idx="10">
                  <c:v>5695</c:v>
                </c:pt>
                <c:pt idx="11">
                  <c:v>5695</c:v>
                </c:pt>
                <c:pt idx="12">
                  <c:v>5695</c:v>
                </c:pt>
                <c:pt idx="13">
                  <c:v>5695</c:v>
                </c:pt>
                <c:pt idx="14">
                  <c:v>5695</c:v>
                </c:pt>
                <c:pt idx="15">
                  <c:v>5696</c:v>
                </c:pt>
                <c:pt idx="16">
                  <c:v>5696</c:v>
                </c:pt>
                <c:pt idx="17">
                  <c:v>5696</c:v>
                </c:pt>
                <c:pt idx="18">
                  <c:v>5696</c:v>
                </c:pt>
                <c:pt idx="19">
                  <c:v>5696</c:v>
                </c:pt>
                <c:pt idx="20">
                  <c:v>5696</c:v>
                </c:pt>
                <c:pt idx="21">
                  <c:v>5696</c:v>
                </c:pt>
                <c:pt idx="22">
                  <c:v>5696</c:v>
                </c:pt>
                <c:pt idx="23">
                  <c:v>5696</c:v>
                </c:pt>
                <c:pt idx="24">
                  <c:v>5696</c:v>
                </c:pt>
                <c:pt idx="25">
                  <c:v>5696</c:v>
                </c:pt>
                <c:pt idx="26">
                  <c:v>5696</c:v>
                </c:pt>
                <c:pt idx="27">
                  <c:v>5696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E7-481F-B683-D085DCD29E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9E7-481F-B683-D085DCD29E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178312"/>
        <c:axId val="280177656"/>
      </c:lineChart>
      <c:dateAx>
        <c:axId val="28017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77656"/>
        <c:crosses val="autoZero"/>
        <c:auto val="1"/>
        <c:lblOffset val="100"/>
        <c:baseTimeUnit val="days"/>
      </c:dateAx>
      <c:valAx>
        <c:axId val="28017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7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70-43DA-B609-441648C861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F70-43DA-B609-441648C861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F70-43DA-B609-441648C861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140776"/>
        <c:axId val="283140448"/>
      </c:lineChart>
      <c:dateAx>
        <c:axId val="283140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40448"/>
        <c:crosses val="autoZero"/>
        <c:auto val="1"/>
        <c:lblOffset val="100"/>
        <c:baseTimeUnit val="days"/>
      </c:dateAx>
      <c:valAx>
        <c:axId val="283140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140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3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2D-46DF-88DD-A43C4410C9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2D-46DF-88DD-A43C4410C9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6057768"/>
        <c:axId val="346062032"/>
      </c:barChart>
      <c:catAx>
        <c:axId val="346057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2032"/>
        <c:crosses val="autoZero"/>
        <c:auto val="1"/>
        <c:lblAlgn val="ctr"/>
        <c:lblOffset val="100"/>
        <c:noMultiLvlLbl val="0"/>
      </c:catAx>
      <c:valAx>
        <c:axId val="34606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57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F8-4952-B508-25DEE92C54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F8-4952-B508-25DEE92C54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DF8-4952-B508-25DEE92C54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61704"/>
        <c:axId val="346063672"/>
      </c:lineChart>
      <c:dateAx>
        <c:axId val="346061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3672"/>
        <c:crosses val="autoZero"/>
        <c:auto val="1"/>
        <c:lblOffset val="100"/>
        <c:baseTimeUnit val="days"/>
      </c:dateAx>
      <c:valAx>
        <c:axId val="346063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1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2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DC-4BF5-A8C6-A15CD99723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0DC-4BF5-A8C6-A15CD99723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0DC-4BF5-A8C6-A15CD9972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42688"/>
        <c:axId val="284045640"/>
      </c:lineChart>
      <c:dateAx>
        <c:axId val="28404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45640"/>
        <c:crosses val="autoZero"/>
        <c:auto val="1"/>
        <c:lblOffset val="100"/>
        <c:baseTimeUnit val="days"/>
      </c:dateAx>
      <c:valAx>
        <c:axId val="284045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4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E-415F-9F99-7A8C49A132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BE-415F-9F99-7A8C49A132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BE-415F-9F99-7A8C49A132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040392"/>
        <c:axId val="284043016"/>
      </c:barChart>
      <c:catAx>
        <c:axId val="28404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43016"/>
        <c:crosses val="autoZero"/>
        <c:auto val="1"/>
        <c:lblAlgn val="ctr"/>
        <c:lblOffset val="100"/>
        <c:noMultiLvlLbl val="0"/>
      </c:catAx>
      <c:valAx>
        <c:axId val="28404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23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F1-452D-895C-1D6D4F2559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F1-452D-895C-1D6D4F2559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F1-452D-895C-1D6D4F255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043344"/>
        <c:axId val="344257000"/>
      </c:lineChart>
      <c:catAx>
        <c:axId val="28404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257000"/>
        <c:crosses val="autoZero"/>
        <c:auto val="1"/>
        <c:lblAlgn val="ctr"/>
        <c:lblOffset val="100"/>
        <c:noMultiLvlLbl val="0"/>
      </c:catAx>
      <c:valAx>
        <c:axId val="34425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43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38.549700000000001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AD-442E-B900-0E1B5DAFD0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9.375</c:v>
                </c:pt>
                <c:pt idx="2">
                  <c:v>0</c:v>
                </c:pt>
                <c:pt idx="3">
                  <c:v>1.0083</c:v>
                </c:pt>
                <c:pt idx="4">
                  <c:v>8.5714000000000006</c:v>
                </c:pt>
                <c:pt idx="5">
                  <c:v>0</c:v>
                </c:pt>
                <c:pt idx="6">
                  <c:v>4.4569000000000001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AD-442E-B900-0E1B5DAFD0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28.125</c:v>
                </c:pt>
                <c:pt idx="2">
                  <c:v>0</c:v>
                </c:pt>
                <c:pt idx="3">
                  <c:v>0</c:v>
                </c:pt>
                <c:pt idx="4">
                  <c:v>5.7142999999999997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AD-442E-B900-0E1B5DAFD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8654440"/>
        <c:axId val="348656080"/>
      </c:radarChart>
      <c:catAx>
        <c:axId val="34865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6080"/>
        <c:crosses val="autoZero"/>
        <c:auto val="1"/>
        <c:lblAlgn val="ctr"/>
        <c:lblOffset val="100"/>
        <c:noMultiLvlLbl val="0"/>
      </c:catAx>
      <c:valAx>
        <c:axId val="34865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406</c:v>
                </c:pt>
                <c:pt idx="1">
                  <c:v>1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39-4E39-BC1E-D85D13A603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657064"/>
        <c:axId val="348658704"/>
      </c:barChart>
      <c:catAx>
        <c:axId val="348657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8704"/>
        <c:crosses val="autoZero"/>
        <c:auto val="1"/>
        <c:lblAlgn val="ctr"/>
        <c:lblOffset val="100"/>
        <c:noMultiLvlLbl val="0"/>
      </c:catAx>
      <c:valAx>
        <c:axId val="34865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65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6358</c:v>
                </c:pt>
                <c:pt idx="1">
                  <c:v>16493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3-44B8-B1DE-DF02E1A86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6302</c:v>
                </c:pt>
                <c:pt idx="1">
                  <c:v>6302</c:v>
                </c:pt>
                <c:pt idx="2">
                  <c:v>6302</c:v>
                </c:pt>
                <c:pt idx="3">
                  <c:v>6303</c:v>
                </c:pt>
                <c:pt idx="4">
                  <c:v>6307</c:v>
                </c:pt>
                <c:pt idx="5">
                  <c:v>6306</c:v>
                </c:pt>
                <c:pt idx="6">
                  <c:v>6309</c:v>
                </c:pt>
                <c:pt idx="7">
                  <c:v>6309</c:v>
                </c:pt>
                <c:pt idx="8">
                  <c:v>6310</c:v>
                </c:pt>
                <c:pt idx="9">
                  <c:v>6310</c:v>
                </c:pt>
                <c:pt idx="10">
                  <c:v>6311</c:v>
                </c:pt>
                <c:pt idx="11">
                  <c:v>6315</c:v>
                </c:pt>
                <c:pt idx="12">
                  <c:v>6319</c:v>
                </c:pt>
                <c:pt idx="13">
                  <c:v>6320</c:v>
                </c:pt>
                <c:pt idx="14">
                  <c:v>6323</c:v>
                </c:pt>
                <c:pt idx="15">
                  <c:v>6324</c:v>
                </c:pt>
                <c:pt idx="16">
                  <c:v>6323</c:v>
                </c:pt>
                <c:pt idx="17">
                  <c:v>6320</c:v>
                </c:pt>
                <c:pt idx="18">
                  <c:v>6321</c:v>
                </c:pt>
                <c:pt idx="19">
                  <c:v>6324</c:v>
                </c:pt>
                <c:pt idx="20">
                  <c:v>6327</c:v>
                </c:pt>
                <c:pt idx="21">
                  <c:v>6331</c:v>
                </c:pt>
                <c:pt idx="22">
                  <c:v>6333</c:v>
                </c:pt>
                <c:pt idx="23">
                  <c:v>6336</c:v>
                </c:pt>
                <c:pt idx="24">
                  <c:v>6340</c:v>
                </c:pt>
                <c:pt idx="25">
                  <c:v>6348</c:v>
                </c:pt>
                <c:pt idx="26">
                  <c:v>6352</c:v>
                </c:pt>
                <c:pt idx="27">
                  <c:v>6358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75-47E9-B13C-CE73C382CD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16485</c:v>
                </c:pt>
                <c:pt idx="1">
                  <c:v>16487</c:v>
                </c:pt>
                <c:pt idx="2">
                  <c:v>16466</c:v>
                </c:pt>
                <c:pt idx="3">
                  <c:v>16462</c:v>
                </c:pt>
                <c:pt idx="4">
                  <c:v>16459</c:v>
                </c:pt>
                <c:pt idx="5">
                  <c:v>16461</c:v>
                </c:pt>
                <c:pt idx="6">
                  <c:v>16463</c:v>
                </c:pt>
                <c:pt idx="7">
                  <c:v>16463</c:v>
                </c:pt>
                <c:pt idx="8">
                  <c:v>16470</c:v>
                </c:pt>
                <c:pt idx="9">
                  <c:v>16476</c:v>
                </c:pt>
                <c:pt idx="10">
                  <c:v>16475</c:v>
                </c:pt>
                <c:pt idx="11">
                  <c:v>16475</c:v>
                </c:pt>
                <c:pt idx="12">
                  <c:v>16475</c:v>
                </c:pt>
                <c:pt idx="13">
                  <c:v>16475</c:v>
                </c:pt>
                <c:pt idx="14">
                  <c:v>16477</c:v>
                </c:pt>
                <c:pt idx="15">
                  <c:v>16475</c:v>
                </c:pt>
                <c:pt idx="16">
                  <c:v>16475</c:v>
                </c:pt>
                <c:pt idx="17">
                  <c:v>16475</c:v>
                </c:pt>
                <c:pt idx="18">
                  <c:v>16476</c:v>
                </c:pt>
                <c:pt idx="19">
                  <c:v>16475</c:v>
                </c:pt>
                <c:pt idx="20">
                  <c:v>16472</c:v>
                </c:pt>
                <c:pt idx="21">
                  <c:v>16476</c:v>
                </c:pt>
                <c:pt idx="22">
                  <c:v>16475</c:v>
                </c:pt>
                <c:pt idx="23">
                  <c:v>16481</c:v>
                </c:pt>
                <c:pt idx="24">
                  <c:v>16484</c:v>
                </c:pt>
                <c:pt idx="25">
                  <c:v>16487</c:v>
                </c:pt>
                <c:pt idx="26">
                  <c:v>16493</c:v>
                </c:pt>
                <c:pt idx="27">
                  <c:v>16493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75-47E9-B13C-CE73C382CD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extLst>
            <c:ext xmlns:c16="http://schemas.microsoft.com/office/drawing/2014/chart" uri="{C3380CC4-5D6E-409C-BE32-E72D297353CC}">
              <c16:uniqueId val="{00000002-B175-47E9-B13C-CE73C382CD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5931504"/>
        <c:axId val="345927896"/>
      </c:areaChart>
      <c:dateAx>
        <c:axId val="345931504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27896"/>
        <c:crosses val="autoZero"/>
        <c:auto val="1"/>
        <c:lblOffset val="100"/>
        <c:baseTimeUnit val="days"/>
      </c:dateAx>
      <c:valAx>
        <c:axId val="34592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150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6302</c:v>
                </c:pt>
                <c:pt idx="1">
                  <c:v>6302</c:v>
                </c:pt>
                <c:pt idx="2">
                  <c:v>6302</c:v>
                </c:pt>
                <c:pt idx="3">
                  <c:v>6303</c:v>
                </c:pt>
                <c:pt idx="4">
                  <c:v>6307</c:v>
                </c:pt>
                <c:pt idx="5">
                  <c:v>6306</c:v>
                </c:pt>
                <c:pt idx="6">
                  <c:v>6309</c:v>
                </c:pt>
                <c:pt idx="7">
                  <c:v>6309</c:v>
                </c:pt>
                <c:pt idx="8">
                  <c:v>6310</c:v>
                </c:pt>
                <c:pt idx="9">
                  <c:v>6310</c:v>
                </c:pt>
                <c:pt idx="10">
                  <c:v>6311</c:v>
                </c:pt>
                <c:pt idx="11">
                  <c:v>6315</c:v>
                </c:pt>
                <c:pt idx="12">
                  <c:v>6319</c:v>
                </c:pt>
                <c:pt idx="13">
                  <c:v>6320</c:v>
                </c:pt>
                <c:pt idx="14">
                  <c:v>6323</c:v>
                </c:pt>
                <c:pt idx="15">
                  <c:v>6324</c:v>
                </c:pt>
                <c:pt idx="16">
                  <c:v>6323</c:v>
                </c:pt>
                <c:pt idx="17">
                  <c:v>6320</c:v>
                </c:pt>
                <c:pt idx="18">
                  <c:v>6321</c:v>
                </c:pt>
                <c:pt idx="19">
                  <c:v>6324</c:v>
                </c:pt>
                <c:pt idx="20">
                  <c:v>6327</c:v>
                </c:pt>
                <c:pt idx="21">
                  <c:v>6331</c:v>
                </c:pt>
                <c:pt idx="22">
                  <c:v>6333</c:v>
                </c:pt>
                <c:pt idx="23">
                  <c:v>6336</c:v>
                </c:pt>
                <c:pt idx="24">
                  <c:v>6340</c:v>
                </c:pt>
                <c:pt idx="25">
                  <c:v>6348</c:v>
                </c:pt>
                <c:pt idx="26">
                  <c:v>6352</c:v>
                </c:pt>
                <c:pt idx="27">
                  <c:v>6358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3A-4AD8-BBEA-1773882DCF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16485</c:v>
                </c:pt>
                <c:pt idx="1">
                  <c:v>16487</c:v>
                </c:pt>
                <c:pt idx="2">
                  <c:v>16466</c:v>
                </c:pt>
                <c:pt idx="3">
                  <c:v>16462</c:v>
                </c:pt>
                <c:pt idx="4">
                  <c:v>16459</c:v>
                </c:pt>
                <c:pt idx="5">
                  <c:v>16461</c:v>
                </c:pt>
                <c:pt idx="6">
                  <c:v>16463</c:v>
                </c:pt>
                <c:pt idx="7">
                  <c:v>16463</c:v>
                </c:pt>
                <c:pt idx="8">
                  <c:v>16470</c:v>
                </c:pt>
                <c:pt idx="9">
                  <c:v>16476</c:v>
                </c:pt>
                <c:pt idx="10">
                  <c:v>16475</c:v>
                </c:pt>
                <c:pt idx="11">
                  <c:v>16475</c:v>
                </c:pt>
                <c:pt idx="12">
                  <c:v>16475</c:v>
                </c:pt>
                <c:pt idx="13">
                  <c:v>16475</c:v>
                </c:pt>
                <c:pt idx="14">
                  <c:v>16477</c:v>
                </c:pt>
                <c:pt idx="15">
                  <c:v>16475</c:v>
                </c:pt>
                <c:pt idx="16">
                  <c:v>16475</c:v>
                </c:pt>
                <c:pt idx="17">
                  <c:v>16475</c:v>
                </c:pt>
                <c:pt idx="18">
                  <c:v>16476</c:v>
                </c:pt>
                <c:pt idx="19">
                  <c:v>16475</c:v>
                </c:pt>
                <c:pt idx="20">
                  <c:v>16472</c:v>
                </c:pt>
                <c:pt idx="21">
                  <c:v>16476</c:v>
                </c:pt>
                <c:pt idx="22">
                  <c:v>16475</c:v>
                </c:pt>
                <c:pt idx="23">
                  <c:v>16481</c:v>
                </c:pt>
                <c:pt idx="24">
                  <c:v>16484</c:v>
                </c:pt>
                <c:pt idx="25">
                  <c:v>16487</c:v>
                </c:pt>
                <c:pt idx="26">
                  <c:v>16493</c:v>
                </c:pt>
                <c:pt idx="27">
                  <c:v>16493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D3A-4AD8-BBEA-1773882DCF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D3A-4AD8-BBEA-1773882DC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30192"/>
        <c:axId val="345931832"/>
      </c:lineChart>
      <c:dateAx>
        <c:axId val="345930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1832"/>
        <c:crosses val="autoZero"/>
        <c:auto val="1"/>
        <c:lblOffset val="100"/>
        <c:baseTimeUnit val="days"/>
      </c:dateAx>
      <c:valAx>
        <c:axId val="34593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-1</c:v>
                </c:pt>
                <c:pt idx="6">
                  <c:v>3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4</c:v>
                </c:pt>
                <c:pt idx="12">
                  <c:v>4</c:v>
                </c:pt>
                <c:pt idx="13">
                  <c:v>1</c:v>
                </c:pt>
                <c:pt idx="14">
                  <c:v>3</c:v>
                </c:pt>
                <c:pt idx="15">
                  <c:v>1</c:v>
                </c:pt>
                <c:pt idx="16">
                  <c:v>-1</c:v>
                </c:pt>
                <c:pt idx="17">
                  <c:v>-3</c:v>
                </c:pt>
                <c:pt idx="18">
                  <c:v>1</c:v>
                </c:pt>
                <c:pt idx="19">
                  <c:v>3</c:v>
                </c:pt>
                <c:pt idx="20">
                  <c:v>3</c:v>
                </c:pt>
                <c:pt idx="21">
                  <c:v>4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8</c:v>
                </c:pt>
                <c:pt idx="26">
                  <c:v>4</c:v>
                </c:pt>
                <c:pt idx="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7C-47E2-A4B5-3D39E8CCC30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-1</c:v>
                </c:pt>
                <c:pt idx="1">
                  <c:v>2</c:v>
                </c:pt>
                <c:pt idx="2">
                  <c:v>-21</c:v>
                </c:pt>
                <c:pt idx="3">
                  <c:v>-4</c:v>
                </c:pt>
                <c:pt idx="4">
                  <c:v>-3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7</c:v>
                </c:pt>
                <c:pt idx="9">
                  <c:v>6</c:v>
                </c:pt>
                <c:pt idx="10">
                  <c:v>-1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-2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-1</c:v>
                </c:pt>
                <c:pt idx="20">
                  <c:v>-3</c:v>
                </c:pt>
                <c:pt idx="21">
                  <c:v>4</c:v>
                </c:pt>
                <c:pt idx="22">
                  <c:v>-1</c:v>
                </c:pt>
                <c:pt idx="23">
                  <c:v>6</c:v>
                </c:pt>
                <c:pt idx="24">
                  <c:v>3</c:v>
                </c:pt>
                <c:pt idx="25">
                  <c:v>3</c:v>
                </c:pt>
                <c:pt idx="26">
                  <c:v>6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D7C-47E2-A4B5-3D39E8CCC30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D7C-47E2-A4B5-3D39E8CCC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33800"/>
        <c:axId val="345934128"/>
      </c:lineChart>
      <c:dateAx>
        <c:axId val="345933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4128"/>
        <c:crosses val="autoZero"/>
        <c:auto val="1"/>
        <c:lblOffset val="100"/>
        <c:baseTimeUnit val="days"/>
      </c:dateAx>
      <c:valAx>
        <c:axId val="34593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6.3512226103524999E-2</c:v>
                </c:pt>
                <c:pt idx="1">
                  <c:v>0</c:v>
                </c:pt>
                <c:pt idx="2">
                  <c:v>0</c:v>
                </c:pt>
                <c:pt idx="3">
                  <c:v>1.5867978419549001E-2</c:v>
                </c:pt>
                <c:pt idx="4">
                  <c:v>6.3461843566556E-2</c:v>
                </c:pt>
                <c:pt idx="5">
                  <c:v>-1.5855398763278999E-2</c:v>
                </c:pt>
                <c:pt idx="6">
                  <c:v>4.7573739295909002E-2</c:v>
                </c:pt>
                <c:pt idx="7">
                  <c:v>0</c:v>
                </c:pt>
                <c:pt idx="8">
                  <c:v>1.5850372483753001E-2</c:v>
                </c:pt>
                <c:pt idx="9">
                  <c:v>0</c:v>
                </c:pt>
                <c:pt idx="10">
                  <c:v>1.5847860538826999E-2</c:v>
                </c:pt>
                <c:pt idx="11">
                  <c:v>6.3381397559816005E-2</c:v>
                </c:pt>
                <c:pt idx="12">
                  <c:v>6.3341250989706999E-2</c:v>
                </c:pt>
                <c:pt idx="13">
                  <c:v>1.5825288811521E-2</c:v>
                </c:pt>
                <c:pt idx="14">
                  <c:v>4.746835443038E-2</c:v>
                </c:pt>
                <c:pt idx="15">
                  <c:v>1.5815277558121E-2</c:v>
                </c:pt>
                <c:pt idx="16">
                  <c:v>-1.5812776723592999E-2</c:v>
                </c:pt>
                <c:pt idx="17">
                  <c:v>-4.7445832674363003E-2</c:v>
                </c:pt>
                <c:pt idx="18">
                  <c:v>1.5822784810127E-2</c:v>
                </c:pt>
                <c:pt idx="19">
                  <c:v>4.7460844803037E-2</c:v>
                </c:pt>
                <c:pt idx="20">
                  <c:v>4.7438330170777997E-2</c:v>
                </c:pt>
                <c:pt idx="21">
                  <c:v>6.3221115852695006E-2</c:v>
                </c:pt>
                <c:pt idx="22">
                  <c:v>3.159058600537E-2</c:v>
                </c:pt>
                <c:pt idx="23">
                  <c:v>4.7370914258645001E-2</c:v>
                </c:pt>
                <c:pt idx="24">
                  <c:v>6.3131313131312997E-2</c:v>
                </c:pt>
                <c:pt idx="25">
                  <c:v>0.12618296529968001</c:v>
                </c:pt>
                <c:pt idx="26">
                  <c:v>6.3011972274732E-2</c:v>
                </c:pt>
                <c:pt idx="27">
                  <c:v>9.4458438287154001E-2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71-40CA-9041-FB5F44E8CC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-6.0657527599175002E-3</c:v>
                </c:pt>
                <c:pt idx="1">
                  <c:v>1.2132241431603999E-2</c:v>
                </c:pt>
                <c:pt idx="2">
                  <c:v>-0.12737308182203999</c:v>
                </c:pt>
                <c:pt idx="3">
                  <c:v>-2.4292481476982999E-2</c:v>
                </c:pt>
                <c:pt idx="4">
                  <c:v>-1.8223788118090001E-2</c:v>
                </c:pt>
                <c:pt idx="5">
                  <c:v>1.2151406525304999E-2</c:v>
                </c:pt>
                <c:pt idx="6">
                  <c:v>1.2149930137902E-2</c:v>
                </c:pt>
                <c:pt idx="7">
                  <c:v>0</c:v>
                </c:pt>
                <c:pt idx="8">
                  <c:v>4.2519589382250998E-2</c:v>
                </c:pt>
                <c:pt idx="9">
                  <c:v>3.6429872495445999E-2</c:v>
                </c:pt>
                <c:pt idx="10">
                  <c:v>-6.0694343287205996E-3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1.2139605462822001E-2</c:v>
                </c:pt>
                <c:pt idx="15">
                  <c:v>-1.2138131941494001E-2</c:v>
                </c:pt>
                <c:pt idx="16">
                  <c:v>0</c:v>
                </c:pt>
                <c:pt idx="17">
                  <c:v>0</c:v>
                </c:pt>
                <c:pt idx="18">
                  <c:v>6.0698027314111998E-3</c:v>
                </c:pt>
                <c:pt idx="19">
                  <c:v>-6.0694343287205996E-3</c:v>
                </c:pt>
                <c:pt idx="20">
                  <c:v>-1.8209408194234E-2</c:v>
                </c:pt>
                <c:pt idx="21">
                  <c:v>2.4283632831471998E-2</c:v>
                </c:pt>
                <c:pt idx="22">
                  <c:v>-6.0694343287205996E-3</c:v>
                </c:pt>
                <c:pt idx="23">
                  <c:v>3.6418816388467001E-2</c:v>
                </c:pt>
                <c:pt idx="24">
                  <c:v>1.8202778957588001E-2</c:v>
                </c:pt>
                <c:pt idx="25">
                  <c:v>1.8199466148992999E-2</c:v>
                </c:pt>
                <c:pt idx="26">
                  <c:v>3.6392309092012E-2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C71-40CA-9041-FB5F44E8CC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C71-40CA-9041-FB5F44E8C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935440"/>
        <c:axId val="345936424"/>
      </c:lineChart>
      <c:dateAx>
        <c:axId val="34593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6424"/>
        <c:crosses val="autoZero"/>
        <c:auto val="1"/>
        <c:lblOffset val="100"/>
        <c:baseTimeUnit val="days"/>
      </c:dateAx>
      <c:valAx>
        <c:axId val="345936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6358</c:v>
                </c:pt>
                <c:pt idx="1">
                  <c:v>16493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A9-47FA-9094-8487CDA6D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15</c:v>
                </c:pt>
                <c:pt idx="6">
                  <c:v>15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15</c:v>
                </c:pt>
                <c:pt idx="11">
                  <c:v>15</c:v>
                </c:pt>
                <c:pt idx="12">
                  <c:v>15</c:v>
                </c:pt>
                <c:pt idx="13">
                  <c:v>15</c:v>
                </c:pt>
                <c:pt idx="14">
                  <c:v>15</c:v>
                </c:pt>
                <c:pt idx="15">
                  <c:v>15</c:v>
                </c:pt>
                <c:pt idx="16">
                  <c:v>15</c:v>
                </c:pt>
                <c:pt idx="17">
                  <c:v>15</c:v>
                </c:pt>
                <c:pt idx="18">
                  <c:v>15</c:v>
                </c:pt>
                <c:pt idx="19">
                  <c:v>15</c:v>
                </c:pt>
                <c:pt idx="20">
                  <c:v>15</c:v>
                </c:pt>
                <c:pt idx="21">
                  <c:v>15</c:v>
                </c:pt>
                <c:pt idx="22">
                  <c:v>15</c:v>
                </c:pt>
                <c:pt idx="23">
                  <c:v>15</c:v>
                </c:pt>
                <c:pt idx="24">
                  <c:v>15</c:v>
                </c:pt>
                <c:pt idx="25">
                  <c:v>15</c:v>
                </c:pt>
                <c:pt idx="26">
                  <c:v>15</c:v>
                </c:pt>
                <c:pt idx="27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A1-4005-8DC3-AF6B1BB211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1564</c:v>
                </c:pt>
                <c:pt idx="1">
                  <c:v>1564</c:v>
                </c:pt>
                <c:pt idx="2">
                  <c:v>1564</c:v>
                </c:pt>
                <c:pt idx="3">
                  <c:v>1564</c:v>
                </c:pt>
                <c:pt idx="4">
                  <c:v>1564</c:v>
                </c:pt>
                <c:pt idx="5">
                  <c:v>1564</c:v>
                </c:pt>
                <c:pt idx="6">
                  <c:v>1563</c:v>
                </c:pt>
                <c:pt idx="7">
                  <c:v>1564</c:v>
                </c:pt>
                <c:pt idx="8">
                  <c:v>1564</c:v>
                </c:pt>
                <c:pt idx="9">
                  <c:v>1564</c:v>
                </c:pt>
                <c:pt idx="10">
                  <c:v>1564</c:v>
                </c:pt>
                <c:pt idx="11">
                  <c:v>1564</c:v>
                </c:pt>
                <c:pt idx="12">
                  <c:v>1564</c:v>
                </c:pt>
                <c:pt idx="13">
                  <c:v>1563</c:v>
                </c:pt>
                <c:pt idx="14">
                  <c:v>1563</c:v>
                </c:pt>
                <c:pt idx="15">
                  <c:v>1563</c:v>
                </c:pt>
                <c:pt idx="16">
                  <c:v>1563</c:v>
                </c:pt>
                <c:pt idx="17">
                  <c:v>1563</c:v>
                </c:pt>
                <c:pt idx="18">
                  <c:v>1563</c:v>
                </c:pt>
                <c:pt idx="19">
                  <c:v>1562</c:v>
                </c:pt>
                <c:pt idx="20">
                  <c:v>1563</c:v>
                </c:pt>
                <c:pt idx="21">
                  <c:v>1563</c:v>
                </c:pt>
                <c:pt idx="22">
                  <c:v>1563</c:v>
                </c:pt>
                <c:pt idx="23">
                  <c:v>1562</c:v>
                </c:pt>
                <c:pt idx="24">
                  <c:v>1562</c:v>
                </c:pt>
                <c:pt idx="25">
                  <c:v>1562</c:v>
                </c:pt>
                <c:pt idx="26">
                  <c:v>1562</c:v>
                </c:pt>
                <c:pt idx="27">
                  <c:v>1562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A1-4005-8DC3-AF6B1BB2111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6A1-4005-8DC3-AF6B1BB211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294360"/>
        <c:axId val="348294032"/>
      </c:lineChart>
      <c:dateAx>
        <c:axId val="348294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94032"/>
        <c:crosses val="autoZero"/>
        <c:auto val="1"/>
        <c:lblOffset val="100"/>
        <c:baseTimeUnit val="days"/>
      </c:dateAx>
      <c:valAx>
        <c:axId val="348294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294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8</c:v>
                </c:pt>
                <c:pt idx="21">
                  <c:v>18</c:v>
                </c:pt>
                <c:pt idx="22">
                  <c:v>7</c:v>
                </c:pt>
                <c:pt idx="23">
                  <c:v>2</c:v>
                </c:pt>
                <c:pt idx="24">
                  <c:v>6</c:v>
                </c:pt>
                <c:pt idx="25">
                  <c:v>15</c:v>
                </c:pt>
                <c:pt idx="26">
                  <c:v>6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79-448D-9081-90ED019A15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Sheet1!$C$2:$C$29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79-448D-9081-90ED019A15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Sheet1!$D$2:$D$29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79-448D-9081-90ED019A15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931992"/>
        <c:axId val="241923136"/>
      </c:lineChart>
      <c:dateAx>
        <c:axId val="24193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23136"/>
        <c:crosses val="autoZero"/>
        <c:auto val="1"/>
        <c:lblOffset val="100"/>
        <c:baseTimeUnit val="days"/>
      </c:dateAx>
      <c:valAx>
        <c:axId val="241923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93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60EBEF-1F6A-4977-B4D5-4CC036E4D5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JEANS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4FE7F2-57F1-4E56-865A-E544960E91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Jump Digital Asia</a:t>
            </a:r>
          </a:p>
        </p:txBody>
      </p:sp>
    </p:spTree>
    <p:extLst>
      <p:ext uri="{BB962C8B-B14F-4D97-AF65-F5344CB8AC3E}">
        <p14:creationId xmlns:p14="http://schemas.microsoft.com/office/powerpoint/2010/main" val="3054290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EF7A4B-3D30-467B-86E6-84A324F11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F5E6AA-67DA-4110-A4CF-ED07BC3EE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8604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5EABAD-9A65-4F81-82C2-7ADBD94A7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09B87-DA06-4918-BF84-E508C8DD8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710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34883-5789-478E-BC79-9E1B456E3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B8DDC5-7EEB-48DC-808A-3826D367C4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98604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42147-F7C6-4625-9B75-34B6BE63DF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4B2C3-18D5-4311-85DD-6B6BC61EC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1475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E1B3B-BDA1-4C95-A9B6-C780AE9BB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DE3044-00A4-455E-89FE-49E8D24A0F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424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3FB632-8B53-44DB-805B-BDD8EA3C1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5DD82-79CF-4FC4-9C59-6F8DDEF82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5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F1D83C-343F-414D-BC64-3E15D71D79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7FD904-DB6E-4F1A-8538-239679C18F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8805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97FA9-3D13-41B7-8CCA-E47336DB0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4EFCD5-C8BC-47DA-8208-F58D9653A4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4334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2D979F-6D01-4A67-8DD7-30BAD7D2E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BF3ACF-0D0C-43F0-9B7B-36A14D1874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4138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3CC35-FCC5-40F8-ADE7-E2087E072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DC9C1-8E2D-4467-A25C-20803088D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377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E8CA5-BAEC-421A-9559-6DA6A918B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FA24C0-2161-4EE7-8A15-C3B2EE5014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1818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268D1-31EA-4E9A-A4F3-14D5C0EBEE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5A432-CE2A-4244-AE23-55C3B1B5B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44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8FCD1F-A649-4AC4-967C-7B85A53BD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B3A346-D251-4DAE-91AC-5BACB94C3C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4079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CA49C-776F-42E6-8932-BBFE66DE18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6AFBD-84C9-47B5-8722-EAB8F52D5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567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10F6-0E89-4167-812C-9D15A89B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814FF5-F015-40A9-BBF1-C74AA0CF6C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6168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9AA4F-5892-4B77-93E3-A81DEE053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4D87C5-A686-401B-BC2B-C7EDCC3B2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846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832C3-8961-482A-BC01-4174F0E52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736529-709F-48E6-9462-E989CC95D7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8477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10582-7170-4A99-8D7A-77714E6FF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FFA88-F1F6-4B4A-9B18-8013B46D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500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68045A-12CA-405D-B234-CB62D4FED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64CF7A-3C34-4317-A23D-5225F2AC75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5833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DA1F6-3FA2-45A9-94E2-152D5CC88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3F29D-8C74-483B-A636-DC12B3BECD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962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00F7-1483-4BBD-8EAB-68ECB7FAF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262919-F564-4ECD-9D21-04D0FA333E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3558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E874AC-97DB-4867-AD7E-DEF0C933DA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41658E-D1FD-45B5-9CC9-22A6F879B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5477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1B27-F136-48D6-8B9B-957F60067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B16958-A6CB-4DA3-9E62-8046FE3985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3734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ABFA8-15B4-467C-ADAA-781D44FB0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759AD2-9DE9-4FC0-AC1B-DD759A0A7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1645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EBCCB-F6F6-474D-8E5E-1F620CFFA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3A36B0-0DF5-43AE-994A-B2232E4306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1832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18280-E379-4E0A-A826-7E41939B3A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AA901-28E5-48BE-92CA-88F678FDE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685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8EAA2-9EF8-4007-B835-10F45BF5C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C1E86D-7A54-445B-BD1C-64C1E62B43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68063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FD4974-D10B-4566-AEBE-BFC91075B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2688F-258C-43D4-B24C-8BBCCEA85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43064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01F6F-27F2-4F7C-AC1A-59607237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7F6849-BE7C-44E6-A80C-A534C3A3C3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49968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2A24D-3250-4D64-A025-04B8F90D7D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165C7C-FC71-4AEB-8BDE-6235C51B4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025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0F57E-FA18-4733-8D11-F35C0935C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A4600E-B4F9-4776-B9C5-79639A1722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1734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B2958A-DE31-433D-B906-E28459E20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DAEBD-AC37-407B-A36C-8B871D2A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894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834DF-030A-49E5-8CC9-021893BFC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DF04BD-8808-4940-ACA3-0E21D49315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93482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257573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5098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7920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0283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5956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0962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9931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86644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0688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592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6164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467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2496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818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15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02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@LevisPhil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475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@leejeansphils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537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CFB1B-A33B-49E1-9843-EE0AFADF78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9031355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AF9EF-AF14-4F7E-A520-83D147337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7B9DBB-58DB-4C43-B483-122E18FA5B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5219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632934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32629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3422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7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@imdgrazon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@NicheDumlao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56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@LingatIvy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71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@maburay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9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@daxcaraig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694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@shaatienzaa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70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@jericho_rosales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8747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@idaandu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56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@yoerickk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3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@teamE_C_H_O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961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ECD18-B757-4E7A-AC40-FBF2AD66D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83087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278D9-9569-4825-8AF1-A7A726935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84F711-0067-47DB-B793-7A4F707BF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5233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613459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840645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88069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375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@etiennechantalc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43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@monickiminaj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000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@mariannedgm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699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@andoyyc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054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@EJ_NACION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169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@kebinpol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3904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@zuzseth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@LevisPhil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253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@jxnxsantos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17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@ARCIFINITYOFC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420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@reymartpaull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649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DF517-D23D-4B1C-A086-B25265C95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703434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2413F-5769-4B9F-9E43-B764F0D3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8180CF-0FAA-4EF0-94DD-6A2DD98706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6328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09117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616769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58809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783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@mayangbiebs12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74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@pj_habanaa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67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@KeishaaTajon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36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@potatoesyhannie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831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@jhenrosal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2126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A7E4F-0965-4163-9ABF-9D93FB7CB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919947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F9D83-D9A0-44D0-A8BD-1DC2761178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7CDDA0-346C-44D8-817A-397353E95C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97799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B6D1E-133A-402A-BC8B-E21E688D7B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8559A-D324-4C54-B4F8-4A406E142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5673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514</Words>
  <Application>Microsoft Office PowerPoint</Application>
  <PresentationFormat>On-screen Show (4:3)</PresentationFormat>
  <Paragraphs>201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JEANS TWITTER</vt:lpstr>
      <vt:lpstr>Twitter Tweets Total</vt:lpstr>
      <vt:lpstr>Twitter Own Tweets</vt:lpstr>
      <vt:lpstr>Twitter Tweet Type Distribution</vt:lpstr>
      <vt:lpstr>Twitter Retweeted Tweets</vt:lpstr>
      <vt:lpstr>Twitter Tweets Change</vt:lpstr>
      <vt:lpstr>Twitter Own Tweets By Weekday</vt:lpstr>
      <vt:lpstr>Twitter Own Tweets By Hour</vt:lpstr>
      <vt:lpstr>Twitter Key Metrics Radar</vt:lpstr>
      <vt:lpstr>Twitter Total Interactions</vt:lpstr>
      <vt:lpstr>Twitter Follower Distribution</vt:lpstr>
      <vt:lpstr>Twitter Follower Distribution Development</vt:lpstr>
      <vt:lpstr>Twitter Followers Total</vt:lpstr>
      <vt:lpstr>Twitter Followers Change</vt:lpstr>
      <vt:lpstr>Twitter Followers Change Rate</vt:lpstr>
      <vt:lpstr>Twitter Follower Distribution</vt:lpstr>
      <vt:lpstr>Twitter Following Total</vt:lpstr>
      <vt:lpstr>Twitter Key Metrics Table</vt:lpstr>
      <vt:lpstr>Twitter Key Interacting Users - 1 of 3</vt:lpstr>
      <vt:lpstr>Twitter Key Interacting Users - 2 of 3</vt:lpstr>
      <vt:lpstr>Twitter Key Interacting Users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JEANS TWITTER</dc:title>
  <dc:creator>Administrator</dc:creator>
  <cp:lastModifiedBy>Administrator</cp:lastModifiedBy>
  <cp:revision>1</cp:revision>
  <dcterms:created xsi:type="dcterms:W3CDTF">2018-03-08T18:35:28Z</dcterms:created>
  <dcterms:modified xsi:type="dcterms:W3CDTF">2018-03-08T18:36:23Z</dcterms:modified>
</cp:coreProperties>
</file>