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1</c:v>
                </c:pt>
                <c:pt idx="45">
                  <c:v>1</c:v>
                </c:pt>
                <c:pt idx="46">
                  <c:v>2</c:v>
                </c:pt>
                <c:pt idx="47">
                  <c:v>2</c:v>
                </c:pt>
                <c:pt idx="48">
                  <c:v>1</c:v>
                </c:pt>
                <c:pt idx="49">
                  <c:v>1</c:v>
                </c:pt>
                <c:pt idx="50">
                  <c:v>2</c:v>
                </c:pt>
                <c:pt idx="51">
                  <c:v>2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9F-449A-ADE0-7AC7D9BCE5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Levi's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9F-449A-ADE0-7AC7D9BCE5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Lee Jeans Philippines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9F-449A-ADE0-7AC7D9BCE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995424"/>
        <c:axId val="173993456"/>
      </c:lineChart>
      <c:dateAx>
        <c:axId val="17399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993456"/>
        <c:crosses val="autoZero"/>
        <c:auto val="1"/>
        <c:lblOffset val="100"/>
        <c:baseTimeUnit val="days"/>
      </c:dateAx>
      <c:valAx>
        <c:axId val="17399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99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 Philippines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9.5885663915700997E-2</c:v>
                </c:pt>
                <c:pt idx="1">
                  <c:v>0.22323229606518999</c:v>
                </c:pt>
                <c:pt idx="2">
                  <c:v>0.16566455598009999</c:v>
                </c:pt>
                <c:pt idx="3">
                  <c:v>1.9165578100676001E-2</c:v>
                </c:pt>
                <c:pt idx="4">
                  <c:v>0.45726360107975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B1-43E4-A425-89B36A1854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Levi's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0.59788749597528001</c:v>
                </c:pt>
                <c:pt idx="3">
                  <c:v>0</c:v>
                </c:pt>
                <c:pt idx="4">
                  <c:v>8.3314600729972998E-3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B1-43E4-A425-89B36A1854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Lee Jeans Philippines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6.8854595912875002E-2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B1-43E4-A425-89B36A185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94048"/>
        <c:axId val="285794704"/>
      </c:barChart>
      <c:catAx>
        <c:axId val="28579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94704"/>
        <c:crosses val="autoZero"/>
        <c:auto val="1"/>
        <c:lblAlgn val="ctr"/>
        <c:lblOffset val="100"/>
        <c:noMultiLvlLbl val="0"/>
      </c:catAx>
      <c:valAx>
        <c:axId val="28579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9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297211</c:v>
                </c:pt>
                <c:pt idx="1">
                  <c:v>297213</c:v>
                </c:pt>
                <c:pt idx="2">
                  <c:v>297199</c:v>
                </c:pt>
                <c:pt idx="3">
                  <c:v>297207</c:v>
                </c:pt>
                <c:pt idx="4">
                  <c:v>297229</c:v>
                </c:pt>
                <c:pt idx="5">
                  <c:v>297239</c:v>
                </c:pt>
                <c:pt idx="6">
                  <c:v>297250</c:v>
                </c:pt>
                <c:pt idx="7">
                  <c:v>297261</c:v>
                </c:pt>
                <c:pt idx="8">
                  <c:v>297268</c:v>
                </c:pt>
                <c:pt idx="9">
                  <c:v>297275</c:v>
                </c:pt>
                <c:pt idx="10">
                  <c:v>297287</c:v>
                </c:pt>
                <c:pt idx="11">
                  <c:v>297283</c:v>
                </c:pt>
                <c:pt idx="12">
                  <c:v>297296</c:v>
                </c:pt>
                <c:pt idx="13">
                  <c:v>297310</c:v>
                </c:pt>
                <c:pt idx="14">
                  <c:v>297310</c:v>
                </c:pt>
                <c:pt idx="15">
                  <c:v>297312</c:v>
                </c:pt>
                <c:pt idx="16">
                  <c:v>297325</c:v>
                </c:pt>
                <c:pt idx="17">
                  <c:v>297326</c:v>
                </c:pt>
                <c:pt idx="18">
                  <c:v>297328</c:v>
                </c:pt>
                <c:pt idx="19">
                  <c:v>297324</c:v>
                </c:pt>
                <c:pt idx="20">
                  <c:v>297338</c:v>
                </c:pt>
                <c:pt idx="21">
                  <c:v>297338</c:v>
                </c:pt>
                <c:pt idx="22">
                  <c:v>297351</c:v>
                </c:pt>
                <c:pt idx="23">
                  <c:v>297357</c:v>
                </c:pt>
                <c:pt idx="24">
                  <c:v>297357</c:v>
                </c:pt>
                <c:pt idx="25">
                  <c:v>297359</c:v>
                </c:pt>
                <c:pt idx="26">
                  <c:v>297364</c:v>
                </c:pt>
                <c:pt idx="27">
                  <c:v>297351</c:v>
                </c:pt>
                <c:pt idx="28">
                  <c:v>297343</c:v>
                </c:pt>
                <c:pt idx="29">
                  <c:v>297344</c:v>
                </c:pt>
                <c:pt idx="30">
                  <c:v>297347</c:v>
                </c:pt>
                <c:pt idx="31">
                  <c:v>297351</c:v>
                </c:pt>
                <c:pt idx="32">
                  <c:v>297331</c:v>
                </c:pt>
                <c:pt idx="33">
                  <c:v>297315</c:v>
                </c:pt>
                <c:pt idx="34">
                  <c:v>297317</c:v>
                </c:pt>
                <c:pt idx="35">
                  <c:v>297298</c:v>
                </c:pt>
                <c:pt idx="36">
                  <c:v>297305</c:v>
                </c:pt>
                <c:pt idx="37">
                  <c:v>297307</c:v>
                </c:pt>
                <c:pt idx="38">
                  <c:v>297284</c:v>
                </c:pt>
                <c:pt idx="39">
                  <c:v>297266</c:v>
                </c:pt>
                <c:pt idx="40">
                  <c:v>297257</c:v>
                </c:pt>
                <c:pt idx="41">
                  <c:v>297245</c:v>
                </c:pt>
                <c:pt idx="42">
                  <c:v>297245</c:v>
                </c:pt>
                <c:pt idx="43">
                  <c:v>297241</c:v>
                </c:pt>
                <c:pt idx="44">
                  <c:v>297238</c:v>
                </c:pt>
                <c:pt idx="45">
                  <c:v>297238</c:v>
                </c:pt>
                <c:pt idx="46">
                  <c:v>297234</c:v>
                </c:pt>
                <c:pt idx="47">
                  <c:v>297332</c:v>
                </c:pt>
                <c:pt idx="48">
                  <c:v>297396</c:v>
                </c:pt>
                <c:pt idx="49">
                  <c:v>297407</c:v>
                </c:pt>
                <c:pt idx="50">
                  <c:v>297412</c:v>
                </c:pt>
                <c:pt idx="51">
                  <c:v>297448</c:v>
                </c:pt>
                <c:pt idx="52">
                  <c:v>297485</c:v>
                </c:pt>
                <c:pt idx="53">
                  <c:v>297578</c:v>
                </c:pt>
                <c:pt idx="54">
                  <c:v>297673</c:v>
                </c:pt>
                <c:pt idx="55">
                  <c:v>297720</c:v>
                </c:pt>
                <c:pt idx="56">
                  <c:v>297776</c:v>
                </c:pt>
                <c:pt idx="57">
                  <c:v>297868</c:v>
                </c:pt>
                <c:pt idx="58">
                  <c:v>297941</c:v>
                </c:pt>
                <c:pt idx="59">
                  <c:v>297984</c:v>
                </c:pt>
                <c:pt idx="60">
                  <c:v>298098</c:v>
                </c:pt>
                <c:pt idx="61">
                  <c:v>298183</c:v>
                </c:pt>
                <c:pt idx="62">
                  <c:v>298267</c:v>
                </c:pt>
                <c:pt idx="63">
                  <c:v>298321</c:v>
                </c:pt>
                <c:pt idx="64">
                  <c:v>298422</c:v>
                </c:pt>
                <c:pt idx="65">
                  <c:v>298414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AB-4D61-88FA-348C5C78CF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Levi's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582971</c:v>
                </c:pt>
                <c:pt idx="1">
                  <c:v>583139</c:v>
                </c:pt>
                <c:pt idx="2">
                  <c:v>583120</c:v>
                </c:pt>
                <c:pt idx="3">
                  <c:v>583114</c:v>
                </c:pt>
                <c:pt idx="4">
                  <c:v>583104</c:v>
                </c:pt>
                <c:pt idx="5">
                  <c:v>583107</c:v>
                </c:pt>
                <c:pt idx="6">
                  <c:v>583122</c:v>
                </c:pt>
                <c:pt idx="7">
                  <c:v>583482</c:v>
                </c:pt>
                <c:pt idx="8">
                  <c:v>583761</c:v>
                </c:pt>
                <c:pt idx="9">
                  <c:v>583937</c:v>
                </c:pt>
                <c:pt idx="10">
                  <c:v>584105</c:v>
                </c:pt>
                <c:pt idx="11">
                  <c:v>584247</c:v>
                </c:pt>
                <c:pt idx="12">
                  <c:v>584388</c:v>
                </c:pt>
                <c:pt idx="13">
                  <c:v>584543</c:v>
                </c:pt>
                <c:pt idx="14">
                  <c:v>584647</c:v>
                </c:pt>
                <c:pt idx="15">
                  <c:v>584935</c:v>
                </c:pt>
                <c:pt idx="16">
                  <c:v>585203</c:v>
                </c:pt>
                <c:pt idx="17">
                  <c:v>585472</c:v>
                </c:pt>
                <c:pt idx="18">
                  <c:v>585703</c:v>
                </c:pt>
                <c:pt idx="19">
                  <c:v>585957</c:v>
                </c:pt>
                <c:pt idx="20">
                  <c:v>586208</c:v>
                </c:pt>
                <c:pt idx="21">
                  <c:v>586309</c:v>
                </c:pt>
                <c:pt idx="22">
                  <c:v>586562</c:v>
                </c:pt>
                <c:pt idx="23">
                  <c:v>586726</c:v>
                </c:pt>
                <c:pt idx="24">
                  <c:v>586859</c:v>
                </c:pt>
                <c:pt idx="25">
                  <c:v>586989</c:v>
                </c:pt>
                <c:pt idx="26">
                  <c:v>587120</c:v>
                </c:pt>
                <c:pt idx="27">
                  <c:v>587277</c:v>
                </c:pt>
                <c:pt idx="28">
                  <c:v>587465</c:v>
                </c:pt>
                <c:pt idx="29">
                  <c:v>587291</c:v>
                </c:pt>
                <c:pt idx="30">
                  <c:v>587244</c:v>
                </c:pt>
                <c:pt idx="31">
                  <c:v>587214</c:v>
                </c:pt>
                <c:pt idx="32">
                  <c:v>587148</c:v>
                </c:pt>
                <c:pt idx="33">
                  <c:v>25351620</c:v>
                </c:pt>
                <c:pt idx="34">
                  <c:v>25350337</c:v>
                </c:pt>
                <c:pt idx="35">
                  <c:v>25350390</c:v>
                </c:pt>
                <c:pt idx="36">
                  <c:v>25350451</c:v>
                </c:pt>
                <c:pt idx="37">
                  <c:v>25351760</c:v>
                </c:pt>
                <c:pt idx="38">
                  <c:v>25352739</c:v>
                </c:pt>
                <c:pt idx="39">
                  <c:v>25359241</c:v>
                </c:pt>
                <c:pt idx="40">
                  <c:v>25358340</c:v>
                </c:pt>
                <c:pt idx="41">
                  <c:v>25360625</c:v>
                </c:pt>
                <c:pt idx="42">
                  <c:v>25360333</c:v>
                </c:pt>
                <c:pt idx="43">
                  <c:v>25361837</c:v>
                </c:pt>
                <c:pt idx="44">
                  <c:v>25361604</c:v>
                </c:pt>
                <c:pt idx="45">
                  <c:v>25364586</c:v>
                </c:pt>
                <c:pt idx="46">
                  <c:v>25363443</c:v>
                </c:pt>
                <c:pt idx="47">
                  <c:v>25368547</c:v>
                </c:pt>
                <c:pt idx="48">
                  <c:v>25368505</c:v>
                </c:pt>
                <c:pt idx="49">
                  <c:v>25372574</c:v>
                </c:pt>
                <c:pt idx="50">
                  <c:v>25372336</c:v>
                </c:pt>
                <c:pt idx="51">
                  <c:v>25376391</c:v>
                </c:pt>
                <c:pt idx="52">
                  <c:v>25377322</c:v>
                </c:pt>
                <c:pt idx="53">
                  <c:v>25382247</c:v>
                </c:pt>
                <c:pt idx="54">
                  <c:v>25383188</c:v>
                </c:pt>
                <c:pt idx="55">
                  <c:v>25386968</c:v>
                </c:pt>
                <c:pt idx="56">
                  <c:v>25387682</c:v>
                </c:pt>
                <c:pt idx="57">
                  <c:v>25390929</c:v>
                </c:pt>
                <c:pt idx="58">
                  <c:v>25391130</c:v>
                </c:pt>
                <c:pt idx="59">
                  <c:v>25390911</c:v>
                </c:pt>
                <c:pt idx="60">
                  <c:v>25392221</c:v>
                </c:pt>
                <c:pt idx="61">
                  <c:v>25396528</c:v>
                </c:pt>
                <c:pt idx="62">
                  <c:v>25396800</c:v>
                </c:pt>
                <c:pt idx="63">
                  <c:v>25400152</c:v>
                </c:pt>
                <c:pt idx="64">
                  <c:v>25399144</c:v>
                </c:pt>
                <c:pt idx="65">
                  <c:v>25399121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AB-4D61-88FA-348C5C78CF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Lee Jeans Philippines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63">
                  <c:v>190256</c:v>
                </c:pt>
                <c:pt idx="64">
                  <c:v>190276</c:v>
                </c:pt>
                <c:pt idx="65">
                  <c:v>190276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AB-4D61-88FA-348C5C78C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8895768"/>
        <c:axId val="468902328"/>
      </c:lineChart>
      <c:dateAx>
        <c:axId val="468895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902328"/>
        <c:crosses val="autoZero"/>
        <c:auto val="1"/>
        <c:lblOffset val="100"/>
        <c:baseTimeUnit val="days"/>
      </c:dateAx>
      <c:valAx>
        <c:axId val="46890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89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37015</c:v>
                </c:pt>
                <c:pt idx="1">
                  <c:v>21382</c:v>
                </c:pt>
                <c:pt idx="2">
                  <c:v>2398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4-462A-BEF2-CDB00AF962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1157</c:v>
                </c:pt>
                <c:pt idx="1">
                  <c:v>509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F4-462A-BEF2-CDB00AF962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24</c:v>
                </c:pt>
                <c:pt idx="1">
                  <c:v>30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F4-462A-BEF2-CDB00AF962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605</c:v>
                </c:pt>
                <c:pt idx="1">
                  <c:v>530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F4-462A-BEF2-CDB00AF962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4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F4-462A-BEF2-CDB00AF962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8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F4-462A-BEF2-CDB00AF9620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722</c:v>
                </c:pt>
                <c:pt idx="1">
                  <c:v>753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F4-462A-BEF2-CDB00AF9620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2363</c:v>
                </c:pt>
                <c:pt idx="1">
                  <c:v>588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7F4-462A-BEF2-CDB00AF96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8861000"/>
        <c:axId val="468861656"/>
      </c:barChart>
      <c:catAx>
        <c:axId val="46886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861656"/>
        <c:crosses val="autoZero"/>
        <c:auto val="1"/>
        <c:lblAlgn val="ctr"/>
        <c:lblOffset val="100"/>
        <c:noMultiLvlLbl val="0"/>
      </c:catAx>
      <c:valAx>
        <c:axId val="46886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86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0.10093771133833</c:v>
                </c:pt>
                <c:pt idx="1">
                  <c:v>4.8282034372771003E-2</c:v>
                </c:pt>
                <c:pt idx="2">
                  <c:v>6.4601656763321996E-2</c:v>
                </c:pt>
                <c:pt idx="3">
                  <c:v>8.3781119302294996E-2</c:v>
                </c:pt>
                <c:pt idx="4">
                  <c:v>6.6113088709297996E-2</c:v>
                </c:pt>
                <c:pt idx="5">
                  <c:v>4.1717973044805998E-2</c:v>
                </c:pt>
                <c:pt idx="6">
                  <c:v>0.11236559863277</c:v>
                </c:pt>
                <c:pt idx="7">
                  <c:v>5.8535600746833998E-2</c:v>
                </c:pt>
                <c:pt idx="8">
                  <c:v>6.1561440335862999E-2</c:v>
                </c:pt>
                <c:pt idx="9">
                  <c:v>5.2477369134560997E-2</c:v>
                </c:pt>
                <c:pt idx="10">
                  <c:v>0.14094408993511001</c:v>
                </c:pt>
                <c:pt idx="11">
                  <c:v>2.3210050961198998E-2</c:v>
                </c:pt>
                <c:pt idx="12">
                  <c:v>4.1710255004389997E-2</c:v>
                </c:pt>
                <c:pt idx="13">
                  <c:v>0.14597901803884</c:v>
                </c:pt>
                <c:pt idx="14">
                  <c:v>7.6351283172445994E-2</c:v>
                </c:pt>
                <c:pt idx="15">
                  <c:v>5.7515530875076999E-2</c:v>
                </c:pt>
                <c:pt idx="16">
                  <c:v>5.6841496310348003E-2</c:v>
                </c:pt>
                <c:pt idx="17">
                  <c:v>0.12040696207852999</c:v>
                </c:pt>
                <c:pt idx="18">
                  <c:v>5.8185095870876002E-2</c:v>
                </c:pt>
                <c:pt idx="19">
                  <c:v>2.7915486704829E-2</c:v>
                </c:pt>
                <c:pt idx="20">
                  <c:v>3.9013759076584997E-2</c:v>
                </c:pt>
                <c:pt idx="21">
                  <c:v>5.8855578499888997E-2</c:v>
                </c:pt>
                <c:pt idx="22">
                  <c:v>6.7262160998709006E-2</c:v>
                </c:pt>
                <c:pt idx="23">
                  <c:v>5.6498315139530998E-2</c:v>
                </c:pt>
                <c:pt idx="24">
                  <c:v>0.10425179161747999</c:v>
                </c:pt>
                <c:pt idx="25">
                  <c:v>3.3965792075545002E-2</c:v>
                </c:pt>
                <c:pt idx="26">
                  <c:v>2.2867827321000001E-2</c:v>
                </c:pt>
                <c:pt idx="27">
                  <c:v>7.7011807356140993E-2</c:v>
                </c:pt>
                <c:pt idx="28">
                  <c:v>6.7597789787689003E-2</c:v>
                </c:pt>
                <c:pt idx="29">
                  <c:v>4.3384239750052997E-2</c:v>
                </c:pt>
                <c:pt idx="30">
                  <c:v>5.3809547831642997E-2</c:v>
                </c:pt>
                <c:pt idx="31">
                  <c:v>4.3383364329458003E-2</c:v>
                </c:pt>
                <c:pt idx="32">
                  <c:v>6.3227069257182994E-2</c:v>
                </c:pt>
                <c:pt idx="33">
                  <c:v>2.5561426462129999E-2</c:v>
                </c:pt>
                <c:pt idx="34">
                  <c:v>5.9196276016091003E-2</c:v>
                </c:pt>
                <c:pt idx="35">
                  <c:v>5.1798309491536E-2</c:v>
                </c:pt>
                <c:pt idx="36">
                  <c:v>4.5408525366547998E-2</c:v>
                </c:pt>
                <c:pt idx="37">
                  <c:v>5.5834729201563002E-2</c:v>
                </c:pt>
                <c:pt idx="38">
                  <c:v>8.4427925124875999E-2</c:v>
                </c:pt>
                <c:pt idx="39">
                  <c:v>5.8363468169204E-2</c:v>
                </c:pt>
                <c:pt idx="40">
                  <c:v>2.3548329582421E-2</c:v>
                </c:pt>
                <c:pt idx="41">
                  <c:v>4.2724835240252002E-2</c:v>
                </c:pt>
                <c:pt idx="42">
                  <c:v>4.2725697656814998E-2</c:v>
                </c:pt>
                <c:pt idx="43">
                  <c:v>0.10294607442396</c:v>
                </c:pt>
                <c:pt idx="44">
                  <c:v>4.5417996965405001E-2</c:v>
                </c:pt>
                <c:pt idx="45">
                  <c:v>8.8481284357989007E-2</c:v>
                </c:pt>
                <c:pt idx="46">
                  <c:v>0.47066977082183997</c:v>
                </c:pt>
                <c:pt idx="47">
                  <c:v>7.1648900206201002E-2</c:v>
                </c:pt>
                <c:pt idx="48">
                  <c:v>4.7080345973284997E-2</c:v>
                </c:pt>
                <c:pt idx="49">
                  <c:v>3.5642112837548999E-2</c:v>
                </c:pt>
                <c:pt idx="50">
                  <c:v>4.7577578351697E-2</c:v>
                </c:pt>
                <c:pt idx="51">
                  <c:v>0.12608008607067001</c:v>
                </c:pt>
                <c:pt idx="52">
                  <c:v>1.2962826003643999</c:v>
                </c:pt>
                <c:pt idx="53">
                  <c:v>8.4360957345621004E-2</c:v>
                </c:pt>
                <c:pt idx="54">
                  <c:v>0.33364132717346001</c:v>
                </c:pt>
                <c:pt idx="55">
                  <c:v>5.3410190261205998E-2</c:v>
                </c:pt>
                <c:pt idx="56">
                  <c:v>0.22132810295954999</c:v>
                </c:pt>
                <c:pt idx="57">
                  <c:v>5.0029883621761001E-2</c:v>
                </c:pt>
                <c:pt idx="58">
                  <c:v>2.0337088458027002</c:v>
                </c:pt>
                <c:pt idx="59">
                  <c:v>1.1204448889456</c:v>
                </c:pt>
                <c:pt idx="60">
                  <c:v>6.0729899577574999E-2</c:v>
                </c:pt>
                <c:pt idx="61">
                  <c:v>0.55812705440397004</c:v>
                </c:pt>
                <c:pt idx="62">
                  <c:v>6.0021795624109003E-2</c:v>
                </c:pt>
                <c:pt idx="63">
                  <c:v>7.8446096803824E-2</c:v>
                </c:pt>
                <c:pt idx="64">
                  <c:v>1.8098273625787999E-2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6E-4756-8EA2-C4AF9343C4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Levi's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2.6974003501869999</c:v>
                </c:pt>
                <c:pt idx="4">
                  <c:v>0.11901719918574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1.6946947495274998E-2</c:v>
                </c:pt>
                <c:pt idx="12">
                  <c:v>1.6600578110854001E-2</c:v>
                </c:pt>
                <c:pt idx="13">
                  <c:v>6.6727691136337997E-3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0.14976425364634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1.952634761088E-4</c:v>
                </c:pt>
                <c:pt idx="36">
                  <c:v>7.7750191121094001E-3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1.6548198668081E-2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6E-4756-8EA2-C4AF9343C4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Lee Jeans Philippines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6E-4756-8EA2-C4AF9343C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8923648"/>
        <c:axId val="468913480"/>
      </c:lineChart>
      <c:dateAx>
        <c:axId val="46892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913480"/>
        <c:crosses val="autoZero"/>
        <c:auto val="1"/>
        <c:lblOffset val="100"/>
        <c:baseTimeUnit val="days"/>
      </c:dateAx>
      <c:valAx>
        <c:axId val="46891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92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 Philippines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9.5885663915700997E-2</c:v>
                </c:pt>
                <c:pt idx="1">
                  <c:v>0.22323229606518999</c:v>
                </c:pt>
                <c:pt idx="2">
                  <c:v>0.16566455598009999</c:v>
                </c:pt>
                <c:pt idx="3">
                  <c:v>1.9165578100676001E-2</c:v>
                </c:pt>
                <c:pt idx="4">
                  <c:v>0.45726360107975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B8-4443-9704-70CE40C9C5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Levi's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0.59788749597528001</c:v>
                </c:pt>
                <c:pt idx="3">
                  <c:v>0</c:v>
                </c:pt>
                <c:pt idx="4">
                  <c:v>8.3314600729972998E-3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B8-4443-9704-70CE40C9C5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Lee Jeans Philippines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6.8854595912875002E-2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B8-4443-9704-70CE40C9C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8920040"/>
        <c:axId val="468918728"/>
      </c:barChart>
      <c:catAx>
        <c:axId val="46892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918728"/>
        <c:crosses val="autoZero"/>
        <c:auto val="1"/>
        <c:lblAlgn val="ctr"/>
        <c:lblOffset val="100"/>
        <c:noMultiLvlLbl val="0"/>
      </c:catAx>
      <c:valAx>
        <c:axId val="46891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92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7D-41BB-9A54-D08AE368C2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7D-41BB-9A54-D08AE368C2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69</c:v>
                </c:pt>
                <c:pt idx="1">
                  <c:v>5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7D-41BB-9A54-D08AE368C2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7D-41BB-9A54-D08AE368C2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7D-41BB-9A54-D08AE368C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8915776"/>
        <c:axId val="468917416"/>
      </c:barChart>
      <c:catAx>
        <c:axId val="46891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917416"/>
        <c:crosses val="autoZero"/>
        <c:auto val="1"/>
        <c:lblAlgn val="ctr"/>
        <c:lblOffset val="100"/>
        <c:noMultiLvlLbl val="0"/>
      </c:catAx>
      <c:valAx>
        <c:axId val="46891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91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62</c:v>
                </c:pt>
                <c:pt idx="1">
                  <c:v>3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6-461D-976B-9B6349255D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D6-461D-976B-9B6349255D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D6-461D-976B-9B6349255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8923976"/>
        <c:axId val="468924960"/>
      </c:barChart>
      <c:catAx>
        <c:axId val="46892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924960"/>
        <c:crosses val="autoZero"/>
        <c:auto val="1"/>
        <c:lblAlgn val="ctr"/>
        <c:lblOffset val="100"/>
        <c:noMultiLvlLbl val="0"/>
      </c:catAx>
      <c:valAx>
        <c:axId val="46892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92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278</c:v>
                </c:pt>
                <c:pt idx="1">
                  <c:v>138</c:v>
                </c:pt>
                <c:pt idx="2">
                  <c:v>170</c:v>
                </c:pt>
                <c:pt idx="3">
                  <c:v>234</c:v>
                </c:pt>
                <c:pt idx="4">
                  <c:v>186</c:v>
                </c:pt>
                <c:pt idx="5">
                  <c:v>120</c:v>
                </c:pt>
                <c:pt idx="6">
                  <c:v>317</c:v>
                </c:pt>
                <c:pt idx="7">
                  <c:v>161</c:v>
                </c:pt>
                <c:pt idx="8">
                  <c:v>172</c:v>
                </c:pt>
                <c:pt idx="9">
                  <c:v>143</c:v>
                </c:pt>
                <c:pt idx="10">
                  <c:v>405</c:v>
                </c:pt>
                <c:pt idx="11">
                  <c:v>65</c:v>
                </c:pt>
                <c:pt idx="12">
                  <c:v>121</c:v>
                </c:pt>
                <c:pt idx="13">
                  <c:v>399</c:v>
                </c:pt>
                <c:pt idx="14">
                  <c:v>211</c:v>
                </c:pt>
                <c:pt idx="15">
                  <c:v>154</c:v>
                </c:pt>
                <c:pt idx="16">
                  <c:v>140</c:v>
                </c:pt>
                <c:pt idx="17">
                  <c:v>337</c:v>
                </c:pt>
                <c:pt idx="18">
                  <c:v>163</c:v>
                </c:pt>
                <c:pt idx="19">
                  <c:v>75</c:v>
                </c:pt>
                <c:pt idx="20">
                  <c:v>105</c:v>
                </c:pt>
                <c:pt idx="21">
                  <c:v>159</c:v>
                </c:pt>
                <c:pt idx="22">
                  <c:v>189</c:v>
                </c:pt>
                <c:pt idx="23">
                  <c:v>136</c:v>
                </c:pt>
                <c:pt idx="24">
                  <c:v>293</c:v>
                </c:pt>
                <c:pt idx="25">
                  <c:v>87</c:v>
                </c:pt>
                <c:pt idx="26">
                  <c:v>65</c:v>
                </c:pt>
                <c:pt idx="27">
                  <c:v>212</c:v>
                </c:pt>
                <c:pt idx="28">
                  <c:v>188</c:v>
                </c:pt>
                <c:pt idx="29">
                  <c:v>122</c:v>
                </c:pt>
                <c:pt idx="30">
                  <c:v>140</c:v>
                </c:pt>
                <c:pt idx="31">
                  <c:v>120</c:v>
                </c:pt>
                <c:pt idx="32">
                  <c:v>181</c:v>
                </c:pt>
                <c:pt idx="33">
                  <c:v>62</c:v>
                </c:pt>
                <c:pt idx="34">
                  <c:v>166</c:v>
                </c:pt>
                <c:pt idx="35">
                  <c:v>145</c:v>
                </c:pt>
                <c:pt idx="36">
                  <c:v>129</c:v>
                </c:pt>
                <c:pt idx="37">
                  <c:v>152</c:v>
                </c:pt>
                <c:pt idx="38">
                  <c:v>227</c:v>
                </c:pt>
                <c:pt idx="39">
                  <c:v>159</c:v>
                </c:pt>
                <c:pt idx="40">
                  <c:v>62</c:v>
                </c:pt>
                <c:pt idx="41">
                  <c:v>109</c:v>
                </c:pt>
                <c:pt idx="42">
                  <c:v>110</c:v>
                </c:pt>
                <c:pt idx="43">
                  <c:v>237</c:v>
                </c:pt>
                <c:pt idx="44">
                  <c:v>113</c:v>
                </c:pt>
                <c:pt idx="45">
                  <c:v>239</c:v>
                </c:pt>
                <c:pt idx="46">
                  <c:v>1264</c:v>
                </c:pt>
                <c:pt idx="47">
                  <c:v>176</c:v>
                </c:pt>
                <c:pt idx="48">
                  <c:v>105</c:v>
                </c:pt>
                <c:pt idx="49">
                  <c:v>83</c:v>
                </c:pt>
                <c:pt idx="50">
                  <c:v>103</c:v>
                </c:pt>
                <c:pt idx="51">
                  <c:v>291</c:v>
                </c:pt>
                <c:pt idx="52">
                  <c:v>3133</c:v>
                </c:pt>
                <c:pt idx="53">
                  <c:v>194</c:v>
                </c:pt>
                <c:pt idx="54">
                  <c:v>873</c:v>
                </c:pt>
                <c:pt idx="55">
                  <c:v>136</c:v>
                </c:pt>
                <c:pt idx="56">
                  <c:v>636</c:v>
                </c:pt>
                <c:pt idx="57">
                  <c:v>106</c:v>
                </c:pt>
                <c:pt idx="58">
                  <c:v>5901</c:v>
                </c:pt>
                <c:pt idx="59">
                  <c:v>3277</c:v>
                </c:pt>
                <c:pt idx="60">
                  <c:v>162</c:v>
                </c:pt>
                <c:pt idx="61">
                  <c:v>1647</c:v>
                </c:pt>
                <c:pt idx="62">
                  <c:v>144</c:v>
                </c:pt>
                <c:pt idx="63">
                  <c:v>207</c:v>
                </c:pt>
                <c:pt idx="64">
                  <c:v>48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FF-4CFE-85AF-7D4FBA88D3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Levi's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14887</c:v>
                </c:pt>
                <c:pt idx="4">
                  <c:v>637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92</c:v>
                </c:pt>
                <c:pt idx="12">
                  <c:v>95</c:v>
                </c:pt>
                <c:pt idx="13">
                  <c:v>39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765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44</c:v>
                </c:pt>
                <c:pt idx="36">
                  <c:v>1891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3968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FF-4CFE-85AF-7D4FBA88D3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Lee Jeans Philippines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197</c:v>
                </c:pt>
                <c:pt idx="1">
                  <c:v>0</c:v>
                </c:pt>
                <c:pt idx="2">
                  <c:v>0</c:v>
                </c:pt>
                <c:pt idx="3">
                  <c:v>125</c:v>
                </c:pt>
                <c:pt idx="4">
                  <c:v>55</c:v>
                </c:pt>
                <c:pt idx="5">
                  <c:v>279</c:v>
                </c:pt>
                <c:pt idx="6">
                  <c:v>146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107</c:v>
                </c:pt>
                <c:pt idx="13">
                  <c:v>0</c:v>
                </c:pt>
                <c:pt idx="14">
                  <c:v>86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80</c:v>
                </c:pt>
                <c:pt idx="40">
                  <c:v>0</c:v>
                </c:pt>
                <c:pt idx="41">
                  <c:v>59</c:v>
                </c:pt>
                <c:pt idx="42">
                  <c:v>84</c:v>
                </c:pt>
                <c:pt idx="43">
                  <c:v>0</c:v>
                </c:pt>
                <c:pt idx="44">
                  <c:v>18</c:v>
                </c:pt>
                <c:pt idx="45">
                  <c:v>0</c:v>
                </c:pt>
                <c:pt idx="46">
                  <c:v>199</c:v>
                </c:pt>
                <c:pt idx="47">
                  <c:v>0</c:v>
                </c:pt>
                <c:pt idx="48">
                  <c:v>62</c:v>
                </c:pt>
                <c:pt idx="49">
                  <c:v>66</c:v>
                </c:pt>
                <c:pt idx="50">
                  <c:v>0</c:v>
                </c:pt>
                <c:pt idx="51">
                  <c:v>146</c:v>
                </c:pt>
                <c:pt idx="52">
                  <c:v>0</c:v>
                </c:pt>
                <c:pt idx="53">
                  <c:v>57</c:v>
                </c:pt>
                <c:pt idx="54">
                  <c:v>0</c:v>
                </c:pt>
                <c:pt idx="55">
                  <c:v>43</c:v>
                </c:pt>
                <c:pt idx="56">
                  <c:v>65</c:v>
                </c:pt>
                <c:pt idx="57">
                  <c:v>0</c:v>
                </c:pt>
                <c:pt idx="58">
                  <c:v>95</c:v>
                </c:pt>
                <c:pt idx="59">
                  <c:v>0</c:v>
                </c:pt>
                <c:pt idx="60">
                  <c:v>151</c:v>
                </c:pt>
                <c:pt idx="61">
                  <c:v>0</c:v>
                </c:pt>
                <c:pt idx="62">
                  <c:v>82</c:v>
                </c:pt>
                <c:pt idx="63">
                  <c:v>128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FF-4CFE-85AF-7D4FBA88D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9360720"/>
        <c:axId val="479364984"/>
      </c:lineChart>
      <c:dateAx>
        <c:axId val="479360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64984"/>
        <c:crosses val="autoZero"/>
        <c:auto val="1"/>
        <c:lblOffset val="100"/>
        <c:baseTimeUnit val="days"/>
      </c:dateAx>
      <c:valAx>
        <c:axId val="47936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6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20-4302-B9E2-28067ED62A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Levi's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20-4302-B9E2-28067ED62A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Lee Jeans Philippines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20-4302-B9E2-28067ED62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9365968"/>
        <c:axId val="479363344"/>
      </c:lineChart>
      <c:dateAx>
        <c:axId val="479365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63344"/>
        <c:crosses val="autoZero"/>
        <c:auto val="1"/>
        <c:lblOffset val="100"/>
        <c:baseTimeUnit val="days"/>
      </c:dateAx>
      <c:valAx>
        <c:axId val="47936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6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58-4C03-9EF8-49010EB3ED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58-4C03-9EF8-49010EB3E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9367608"/>
        <c:axId val="479377120"/>
      </c:barChart>
      <c:catAx>
        <c:axId val="47936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77120"/>
        <c:crosses val="autoZero"/>
        <c:auto val="1"/>
        <c:lblAlgn val="ctr"/>
        <c:lblOffset val="100"/>
        <c:noMultiLvlLbl val="0"/>
      </c:catAx>
      <c:valAx>
        <c:axId val="47937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6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2.8463321516225999E-2</c:v>
                </c:pt>
                <c:pt idx="1">
                  <c:v>1.6301872045641E-2</c:v>
                </c:pt>
                <c:pt idx="2">
                  <c:v>2.1809879193715999E-2</c:v>
                </c:pt>
                <c:pt idx="3">
                  <c:v>0.60977826245001998</c:v>
                </c:pt>
                <c:pt idx="4">
                  <c:v>3.2573123396192998E-2</c:v>
                </c:pt>
                <c:pt idx="5">
                  <c:v>2.3854446980084001E-2</c:v>
                </c:pt>
                <c:pt idx="6">
                  <c:v>2.7261605776734001E-2</c:v>
                </c:pt>
                <c:pt idx="7">
                  <c:v>1.976021995169E-2</c:v>
                </c:pt>
                <c:pt idx="8">
                  <c:v>2.0774538362512002E-2</c:v>
                </c:pt>
                <c:pt idx="9">
                  <c:v>1.7704739422553E-2</c:v>
                </c:pt>
                <c:pt idx="10">
                  <c:v>4.7543293899253998E-2</c:v>
                </c:pt>
                <c:pt idx="11">
                  <c:v>9.5296331885358996E-3</c:v>
                </c:pt>
                <c:pt idx="12">
                  <c:v>1.2874217196551E-2</c:v>
                </c:pt>
                <c:pt idx="13">
                  <c:v>2.6821113943804001E-2</c:v>
                </c:pt>
                <c:pt idx="14">
                  <c:v>1.7802371003680002E-2</c:v>
                </c:pt>
                <c:pt idx="15">
                  <c:v>1.9385513239964999E-2</c:v>
                </c:pt>
                <c:pt idx="16">
                  <c:v>1.9152594043202999E-2</c:v>
                </c:pt>
                <c:pt idx="17">
                  <c:v>4.0559080872315002E-2</c:v>
                </c:pt>
                <c:pt idx="18">
                  <c:v>5.9462189975467997E-2</c:v>
                </c:pt>
                <c:pt idx="19">
                  <c:v>9.3981131306359999E-3</c:v>
                </c:pt>
                <c:pt idx="20">
                  <c:v>1.3130891213962E-2</c:v>
                </c:pt>
                <c:pt idx="21">
                  <c:v>1.9805431441519E-2</c:v>
                </c:pt>
                <c:pt idx="22">
                  <c:v>2.2630066306094002E-2</c:v>
                </c:pt>
                <c:pt idx="23">
                  <c:v>1.9004567883638E-2</c:v>
                </c:pt>
                <c:pt idx="24">
                  <c:v>3.5061963537819998E-2</c:v>
                </c:pt>
                <c:pt idx="25">
                  <c:v>1.1421695793876E-2</c:v>
                </c:pt>
                <c:pt idx="26">
                  <c:v>7.6886894854910001E-3</c:v>
                </c:pt>
                <c:pt idx="27">
                  <c:v>2.5888694441053E-2</c:v>
                </c:pt>
                <c:pt idx="28">
                  <c:v>2.2719103714403999E-2</c:v>
                </c:pt>
                <c:pt idx="29">
                  <c:v>1.4580867866818999E-2</c:v>
                </c:pt>
                <c:pt idx="30">
                  <c:v>1.8087005278014E-2</c:v>
                </c:pt>
                <c:pt idx="31">
                  <c:v>1.4583224995422001E-2</c:v>
                </c:pt>
                <c:pt idx="32">
                  <c:v>2.1254417640262001E-2</c:v>
                </c:pt>
                <c:pt idx="33">
                  <c:v>2.9631510335237002E-4</c:v>
                </c:pt>
                <c:pt idx="34">
                  <c:v>6.8620548407624996E-4</c:v>
                </c:pt>
                <c:pt idx="35">
                  <c:v>3.2881478140191998E-4</c:v>
                </c:pt>
                <c:pt idx="36">
                  <c:v>4.1056277824596003E-3</c:v>
                </c:pt>
                <c:pt idx="37">
                  <c:v>6.472135837187E-4</c:v>
                </c:pt>
                <c:pt idx="38">
                  <c:v>9.7857486360869005E-4</c:v>
                </c:pt>
                <c:pt idx="39">
                  <c:v>4.9798729323537996E-4</c:v>
                </c:pt>
                <c:pt idx="40">
                  <c:v>2.7284010805716E-4</c:v>
                </c:pt>
                <c:pt idx="41">
                  <c:v>3.6247795071959999E-4</c:v>
                </c:pt>
                <c:pt idx="42">
                  <c:v>4.1507968516615E-4</c:v>
                </c:pt>
                <c:pt idx="43">
                  <c:v>1.1925952462686E-3</c:v>
                </c:pt>
                <c:pt idx="44">
                  <c:v>2.9814146793167001E-4</c:v>
                </c:pt>
                <c:pt idx="45">
                  <c:v>1.0249282423576E-3</c:v>
                </c:pt>
                <c:pt idx="46">
                  <c:v>3.8995242502476001E-3</c:v>
                </c:pt>
                <c:pt idx="47">
                  <c:v>8.2997970874960003E-4</c:v>
                </c:pt>
                <c:pt idx="48">
                  <c:v>3.9351840127109999E-4</c:v>
                </c:pt>
                <c:pt idx="49">
                  <c:v>3.3894421060108002E-4</c:v>
                </c:pt>
                <c:pt idx="50">
                  <c:v>5.5123003378592002E-4</c:v>
                </c:pt>
                <c:pt idx="51">
                  <c:v>4.9665405139407001E-3</c:v>
                </c:pt>
                <c:pt idx="52">
                  <c:v>1.5018896506053999E-2</c:v>
                </c:pt>
                <c:pt idx="53">
                  <c:v>7.2826926303357E-4</c:v>
                </c:pt>
                <c:pt idx="54">
                  <c:v>3.8667707826177001E-3</c:v>
                </c:pt>
                <c:pt idx="55">
                  <c:v>3.9325970006199001E-4</c:v>
                </c:pt>
                <c:pt idx="56">
                  <c:v>1.4093789026802001E-3</c:v>
                </c:pt>
                <c:pt idx="57">
                  <c:v>5.8005708462452996E-4</c:v>
                </c:pt>
                <c:pt idx="58">
                  <c:v>1.5852480812685001E-2</c:v>
                </c:pt>
                <c:pt idx="59">
                  <c:v>1.2995843393255E-2</c:v>
                </c:pt>
                <c:pt idx="60">
                  <c:v>6.7082899840910002E-4</c:v>
                </c:pt>
                <c:pt idx="61">
                  <c:v>6.4765944478382001E-3</c:v>
                </c:pt>
                <c:pt idx="62">
                  <c:v>5.1761266608313003E-4</c:v>
                </c:pt>
                <c:pt idx="63">
                  <c:v>7.0758654520112997E-4</c:v>
                </c:pt>
                <c:pt idx="64">
                  <c:v>2.0858855656139E-4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9B-45E2-B343-2993AB7265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9B-45E2-B343-2993AB7265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9B-45E2-B343-2993AB7265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Sheet1!$E$2:$E$67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D9B-45E2-B343-2993AB7265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Sheet1!$F$2:$F$67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D9B-45E2-B343-2993AB72658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Sheet1!$G$2:$G$67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D9B-45E2-B343-2993AB726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9372856"/>
        <c:axId val="479370560"/>
      </c:lineChart>
      <c:dateAx>
        <c:axId val="479372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70560"/>
        <c:crosses val="autoZero"/>
        <c:auto val="1"/>
        <c:lblOffset val="100"/>
        <c:baseTimeUnit val="days"/>
      </c:dateAx>
      <c:valAx>
        <c:axId val="47937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7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0.10093771133833</c:v>
                </c:pt>
                <c:pt idx="1">
                  <c:v>4.8282034372771003E-2</c:v>
                </c:pt>
                <c:pt idx="2">
                  <c:v>6.4601656763321996E-2</c:v>
                </c:pt>
                <c:pt idx="3">
                  <c:v>8.3781119302294996E-2</c:v>
                </c:pt>
                <c:pt idx="4">
                  <c:v>6.6113088709297996E-2</c:v>
                </c:pt>
                <c:pt idx="5">
                  <c:v>4.1717973044805998E-2</c:v>
                </c:pt>
                <c:pt idx="6">
                  <c:v>0.11236559863277</c:v>
                </c:pt>
                <c:pt idx="7">
                  <c:v>5.8535600746833998E-2</c:v>
                </c:pt>
                <c:pt idx="8">
                  <c:v>6.1561440335862999E-2</c:v>
                </c:pt>
                <c:pt idx="9">
                  <c:v>5.2477369134560997E-2</c:v>
                </c:pt>
                <c:pt idx="10">
                  <c:v>0.14094408993511001</c:v>
                </c:pt>
                <c:pt idx="11">
                  <c:v>2.3210050961198998E-2</c:v>
                </c:pt>
                <c:pt idx="12">
                  <c:v>4.1710255004389997E-2</c:v>
                </c:pt>
                <c:pt idx="13">
                  <c:v>0.14597901803884</c:v>
                </c:pt>
                <c:pt idx="14">
                  <c:v>7.6351283172445994E-2</c:v>
                </c:pt>
                <c:pt idx="15">
                  <c:v>5.7515530875076999E-2</c:v>
                </c:pt>
                <c:pt idx="16">
                  <c:v>5.6841496310348003E-2</c:v>
                </c:pt>
                <c:pt idx="17">
                  <c:v>0.12040696207852999</c:v>
                </c:pt>
                <c:pt idx="18">
                  <c:v>5.8185095870876002E-2</c:v>
                </c:pt>
                <c:pt idx="19">
                  <c:v>2.7915486704829E-2</c:v>
                </c:pt>
                <c:pt idx="20">
                  <c:v>3.9013759076584997E-2</c:v>
                </c:pt>
                <c:pt idx="21">
                  <c:v>5.8855578499888997E-2</c:v>
                </c:pt>
                <c:pt idx="22">
                  <c:v>6.7262160998709006E-2</c:v>
                </c:pt>
                <c:pt idx="23">
                  <c:v>5.6498315139530998E-2</c:v>
                </c:pt>
                <c:pt idx="24">
                  <c:v>0.10425179161747999</c:v>
                </c:pt>
                <c:pt idx="25">
                  <c:v>3.3965792075545002E-2</c:v>
                </c:pt>
                <c:pt idx="26">
                  <c:v>2.2867827321000001E-2</c:v>
                </c:pt>
                <c:pt idx="27">
                  <c:v>7.7011807356140993E-2</c:v>
                </c:pt>
                <c:pt idx="28">
                  <c:v>6.7597789787689003E-2</c:v>
                </c:pt>
                <c:pt idx="29">
                  <c:v>4.3384239750052997E-2</c:v>
                </c:pt>
                <c:pt idx="30">
                  <c:v>5.3809547831642997E-2</c:v>
                </c:pt>
                <c:pt idx="31">
                  <c:v>4.3383364329458003E-2</c:v>
                </c:pt>
                <c:pt idx="32">
                  <c:v>6.3227069257182994E-2</c:v>
                </c:pt>
                <c:pt idx="33">
                  <c:v>2.5561426462129999E-2</c:v>
                </c:pt>
                <c:pt idx="34">
                  <c:v>5.9196276016091003E-2</c:v>
                </c:pt>
                <c:pt idx="35">
                  <c:v>5.1798309491536E-2</c:v>
                </c:pt>
                <c:pt idx="36">
                  <c:v>4.5408525366547998E-2</c:v>
                </c:pt>
                <c:pt idx="37">
                  <c:v>5.5834729201563002E-2</c:v>
                </c:pt>
                <c:pt idx="38">
                  <c:v>8.4427925124875999E-2</c:v>
                </c:pt>
                <c:pt idx="39">
                  <c:v>5.8363468169204E-2</c:v>
                </c:pt>
                <c:pt idx="40">
                  <c:v>2.3548329582421E-2</c:v>
                </c:pt>
                <c:pt idx="41">
                  <c:v>4.2724835240252002E-2</c:v>
                </c:pt>
                <c:pt idx="42">
                  <c:v>4.2725697656814998E-2</c:v>
                </c:pt>
                <c:pt idx="43">
                  <c:v>0.10294607442396</c:v>
                </c:pt>
                <c:pt idx="44">
                  <c:v>4.5417996965405001E-2</c:v>
                </c:pt>
                <c:pt idx="45">
                  <c:v>8.8481284357989007E-2</c:v>
                </c:pt>
                <c:pt idx="46">
                  <c:v>0.47066977082183997</c:v>
                </c:pt>
                <c:pt idx="47">
                  <c:v>7.1648900206201002E-2</c:v>
                </c:pt>
                <c:pt idx="48">
                  <c:v>4.7080345973284997E-2</c:v>
                </c:pt>
                <c:pt idx="49">
                  <c:v>3.5642112837548999E-2</c:v>
                </c:pt>
                <c:pt idx="50">
                  <c:v>4.7577578351697E-2</c:v>
                </c:pt>
                <c:pt idx="51">
                  <c:v>0.12608008607067001</c:v>
                </c:pt>
                <c:pt idx="52">
                  <c:v>1.2962826003643999</c:v>
                </c:pt>
                <c:pt idx="53">
                  <c:v>8.4360957345621004E-2</c:v>
                </c:pt>
                <c:pt idx="54">
                  <c:v>0.33364132717346001</c:v>
                </c:pt>
                <c:pt idx="55">
                  <c:v>5.3410190261205998E-2</c:v>
                </c:pt>
                <c:pt idx="56">
                  <c:v>0.22132810295954999</c:v>
                </c:pt>
                <c:pt idx="57">
                  <c:v>5.0029883621761001E-2</c:v>
                </c:pt>
                <c:pt idx="58">
                  <c:v>2.0337088458027002</c:v>
                </c:pt>
                <c:pt idx="59">
                  <c:v>1.1204448889456</c:v>
                </c:pt>
                <c:pt idx="60">
                  <c:v>6.0729899577574999E-2</c:v>
                </c:pt>
                <c:pt idx="61">
                  <c:v>0.55812705440397004</c:v>
                </c:pt>
                <c:pt idx="62">
                  <c:v>6.0021795624109003E-2</c:v>
                </c:pt>
                <c:pt idx="63">
                  <c:v>7.8446096803824E-2</c:v>
                </c:pt>
                <c:pt idx="64">
                  <c:v>1.8098273625787999E-2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CC-41D5-B75E-27C7643C80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Levi's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2.6974003501869999</c:v>
                </c:pt>
                <c:pt idx="4">
                  <c:v>0.11901719918574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1.6946947495274998E-2</c:v>
                </c:pt>
                <c:pt idx="12">
                  <c:v>1.6600578110854001E-2</c:v>
                </c:pt>
                <c:pt idx="13">
                  <c:v>6.6727691136337997E-3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0.14976425364634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1.952634761088E-4</c:v>
                </c:pt>
                <c:pt idx="36">
                  <c:v>7.7750191121094001E-3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1.6548198668081E-2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CC-41D5-B75E-27C7643C80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Lee Jeans Philippines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CC-41D5-B75E-27C7643C8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9373840"/>
        <c:axId val="479371216"/>
      </c:lineChart>
      <c:dateAx>
        <c:axId val="479373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71216"/>
        <c:crosses val="autoZero"/>
        <c:auto val="1"/>
        <c:lblOffset val="100"/>
        <c:baseTimeUnit val="days"/>
      </c:dateAx>
      <c:valAx>
        <c:axId val="47937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7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3</c:v>
                </c:pt>
                <c:pt idx="36">
                  <c:v>2</c:v>
                </c:pt>
                <c:pt idx="37">
                  <c:v>1</c:v>
                </c:pt>
                <c:pt idx="38">
                  <c:v>1</c:v>
                </c:pt>
                <c:pt idx="39">
                  <c:v>4</c:v>
                </c:pt>
                <c:pt idx="40">
                  <c:v>1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1</c:v>
                </c:pt>
                <c:pt idx="46">
                  <c:v>3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4</c:v>
                </c:pt>
                <c:pt idx="52">
                  <c:v>1</c:v>
                </c:pt>
                <c:pt idx="53">
                  <c:v>3</c:v>
                </c:pt>
                <c:pt idx="54">
                  <c:v>1</c:v>
                </c:pt>
                <c:pt idx="55">
                  <c:v>2</c:v>
                </c:pt>
                <c:pt idx="56">
                  <c:v>2</c:v>
                </c:pt>
                <c:pt idx="57">
                  <c:v>1</c:v>
                </c:pt>
                <c:pt idx="58">
                  <c:v>3</c:v>
                </c:pt>
                <c:pt idx="59">
                  <c:v>2</c:v>
                </c:pt>
                <c:pt idx="60">
                  <c:v>3</c:v>
                </c:pt>
                <c:pt idx="61">
                  <c:v>1</c:v>
                </c:pt>
                <c:pt idx="62">
                  <c:v>2</c:v>
                </c:pt>
                <c:pt idx="63">
                  <c:v>2</c:v>
                </c:pt>
                <c:pt idx="64">
                  <c:v>1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BF-4E0D-89F4-C27B83A0C7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BF-4E0D-89F4-C27B83A0C7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BF-4E0D-89F4-C27B83A0C7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Sheet1!$E$2:$E$67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BF-4E0D-89F4-C27B83A0C7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Sheet1!$F$2:$F$67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BF-4E0D-89F4-C27B83A0C73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Sheet1!$G$2:$G$67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2BF-4E0D-89F4-C27B83A0C73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Sheet1!$H$2:$H$67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2BF-4E0D-89F4-C27B83A0C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9378432"/>
        <c:axId val="479368264"/>
      </c:lineChart>
      <c:dateAx>
        <c:axId val="479378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68264"/>
        <c:crosses val="autoZero"/>
        <c:auto val="1"/>
        <c:lblOffset val="100"/>
        <c:baseTimeUnit val="days"/>
      </c:dateAx>
      <c:valAx>
        <c:axId val="47936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37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41898</c:v>
                </c:pt>
                <c:pt idx="1">
                  <c:v>23804</c:v>
                </c:pt>
                <c:pt idx="2">
                  <c:v>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80-49EA-9769-76581A450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027104"/>
        <c:axId val="358027432"/>
      </c:barChart>
      <c:catAx>
        <c:axId val="35802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27432"/>
        <c:crosses val="autoZero"/>
        <c:auto val="1"/>
        <c:lblAlgn val="ctr"/>
        <c:lblOffset val="100"/>
        <c:noMultiLvlLbl val="0"/>
      </c:catAx>
      <c:valAx>
        <c:axId val="35802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2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297211</c:v>
                </c:pt>
                <c:pt idx="1">
                  <c:v>297213</c:v>
                </c:pt>
                <c:pt idx="2">
                  <c:v>297199</c:v>
                </c:pt>
                <c:pt idx="3">
                  <c:v>297207</c:v>
                </c:pt>
                <c:pt idx="4">
                  <c:v>297229</c:v>
                </c:pt>
                <c:pt idx="5">
                  <c:v>297239</c:v>
                </c:pt>
                <c:pt idx="6">
                  <c:v>297250</c:v>
                </c:pt>
                <c:pt idx="7">
                  <c:v>297261</c:v>
                </c:pt>
                <c:pt idx="8">
                  <c:v>297268</c:v>
                </c:pt>
                <c:pt idx="9">
                  <c:v>297275</c:v>
                </c:pt>
                <c:pt idx="10">
                  <c:v>297287</c:v>
                </c:pt>
                <c:pt idx="11">
                  <c:v>297283</c:v>
                </c:pt>
                <c:pt idx="12">
                  <c:v>297296</c:v>
                </c:pt>
                <c:pt idx="13">
                  <c:v>297310</c:v>
                </c:pt>
                <c:pt idx="14">
                  <c:v>297310</c:v>
                </c:pt>
                <c:pt idx="15">
                  <c:v>297312</c:v>
                </c:pt>
                <c:pt idx="16">
                  <c:v>297325</c:v>
                </c:pt>
                <c:pt idx="17">
                  <c:v>297326</c:v>
                </c:pt>
                <c:pt idx="18">
                  <c:v>297328</c:v>
                </c:pt>
                <c:pt idx="19">
                  <c:v>297324</c:v>
                </c:pt>
                <c:pt idx="20">
                  <c:v>297338</c:v>
                </c:pt>
                <c:pt idx="21">
                  <c:v>297338</c:v>
                </c:pt>
                <c:pt idx="22">
                  <c:v>297351</c:v>
                </c:pt>
                <c:pt idx="23">
                  <c:v>297357</c:v>
                </c:pt>
                <c:pt idx="24">
                  <c:v>297357</c:v>
                </c:pt>
                <c:pt idx="25">
                  <c:v>297359</c:v>
                </c:pt>
                <c:pt idx="26">
                  <c:v>297364</c:v>
                </c:pt>
                <c:pt idx="27">
                  <c:v>297351</c:v>
                </c:pt>
                <c:pt idx="28">
                  <c:v>297343</c:v>
                </c:pt>
                <c:pt idx="29">
                  <c:v>297344</c:v>
                </c:pt>
                <c:pt idx="30">
                  <c:v>297347</c:v>
                </c:pt>
                <c:pt idx="31">
                  <c:v>297351</c:v>
                </c:pt>
                <c:pt idx="32">
                  <c:v>297331</c:v>
                </c:pt>
                <c:pt idx="33">
                  <c:v>297315</c:v>
                </c:pt>
                <c:pt idx="34">
                  <c:v>297317</c:v>
                </c:pt>
                <c:pt idx="35">
                  <c:v>297298</c:v>
                </c:pt>
                <c:pt idx="36">
                  <c:v>297305</c:v>
                </c:pt>
                <c:pt idx="37">
                  <c:v>297307</c:v>
                </c:pt>
                <c:pt idx="38">
                  <c:v>297284</c:v>
                </c:pt>
                <c:pt idx="39">
                  <c:v>297266</c:v>
                </c:pt>
                <c:pt idx="40">
                  <c:v>297257</c:v>
                </c:pt>
                <c:pt idx="41">
                  <c:v>297245</c:v>
                </c:pt>
                <c:pt idx="42">
                  <c:v>297245</c:v>
                </c:pt>
                <c:pt idx="43">
                  <c:v>297241</c:v>
                </c:pt>
                <c:pt idx="44">
                  <c:v>297238</c:v>
                </c:pt>
                <c:pt idx="45">
                  <c:v>297238</c:v>
                </c:pt>
                <c:pt idx="46">
                  <c:v>297234</c:v>
                </c:pt>
                <c:pt idx="47">
                  <c:v>297332</c:v>
                </c:pt>
                <c:pt idx="48">
                  <c:v>297396</c:v>
                </c:pt>
                <c:pt idx="49">
                  <c:v>297407</c:v>
                </c:pt>
                <c:pt idx="50">
                  <c:v>297412</c:v>
                </c:pt>
                <c:pt idx="51">
                  <c:v>297448</c:v>
                </c:pt>
                <c:pt idx="52">
                  <c:v>297485</c:v>
                </c:pt>
                <c:pt idx="53">
                  <c:v>297578</c:v>
                </c:pt>
                <c:pt idx="54">
                  <c:v>297673</c:v>
                </c:pt>
                <c:pt idx="55">
                  <c:v>297720</c:v>
                </c:pt>
                <c:pt idx="56">
                  <c:v>297776</c:v>
                </c:pt>
                <c:pt idx="57">
                  <c:v>297868</c:v>
                </c:pt>
                <c:pt idx="58">
                  <c:v>297941</c:v>
                </c:pt>
                <c:pt idx="59">
                  <c:v>297984</c:v>
                </c:pt>
                <c:pt idx="60">
                  <c:v>298098</c:v>
                </c:pt>
                <c:pt idx="61">
                  <c:v>298183</c:v>
                </c:pt>
                <c:pt idx="62">
                  <c:v>298267</c:v>
                </c:pt>
                <c:pt idx="63">
                  <c:v>298321</c:v>
                </c:pt>
                <c:pt idx="64">
                  <c:v>298422</c:v>
                </c:pt>
                <c:pt idx="65">
                  <c:v>298414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ED-492D-A427-4FCBB0D9B3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Levi's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582971</c:v>
                </c:pt>
                <c:pt idx="1">
                  <c:v>583139</c:v>
                </c:pt>
                <c:pt idx="2">
                  <c:v>583120</c:v>
                </c:pt>
                <c:pt idx="3">
                  <c:v>583114</c:v>
                </c:pt>
                <c:pt idx="4">
                  <c:v>583104</c:v>
                </c:pt>
                <c:pt idx="5">
                  <c:v>583107</c:v>
                </c:pt>
                <c:pt idx="6">
                  <c:v>583122</c:v>
                </c:pt>
                <c:pt idx="7">
                  <c:v>583482</c:v>
                </c:pt>
                <c:pt idx="8">
                  <c:v>583761</c:v>
                </c:pt>
                <c:pt idx="9">
                  <c:v>583937</c:v>
                </c:pt>
                <c:pt idx="10">
                  <c:v>584105</c:v>
                </c:pt>
                <c:pt idx="11">
                  <c:v>584247</c:v>
                </c:pt>
                <c:pt idx="12">
                  <c:v>584388</c:v>
                </c:pt>
                <c:pt idx="13">
                  <c:v>584543</c:v>
                </c:pt>
                <c:pt idx="14">
                  <c:v>584647</c:v>
                </c:pt>
                <c:pt idx="15">
                  <c:v>584935</c:v>
                </c:pt>
                <c:pt idx="16">
                  <c:v>585203</c:v>
                </c:pt>
                <c:pt idx="17">
                  <c:v>585472</c:v>
                </c:pt>
                <c:pt idx="18">
                  <c:v>585703</c:v>
                </c:pt>
                <c:pt idx="19">
                  <c:v>585957</c:v>
                </c:pt>
                <c:pt idx="20">
                  <c:v>586208</c:v>
                </c:pt>
                <c:pt idx="21">
                  <c:v>586309</c:v>
                </c:pt>
                <c:pt idx="22">
                  <c:v>586562</c:v>
                </c:pt>
                <c:pt idx="23">
                  <c:v>586726</c:v>
                </c:pt>
                <c:pt idx="24">
                  <c:v>586859</c:v>
                </c:pt>
                <c:pt idx="25">
                  <c:v>586989</c:v>
                </c:pt>
                <c:pt idx="26">
                  <c:v>587120</c:v>
                </c:pt>
                <c:pt idx="27">
                  <c:v>587277</c:v>
                </c:pt>
                <c:pt idx="28">
                  <c:v>587465</c:v>
                </c:pt>
                <c:pt idx="29">
                  <c:v>587291</c:v>
                </c:pt>
                <c:pt idx="30">
                  <c:v>587244</c:v>
                </c:pt>
                <c:pt idx="31">
                  <c:v>587214</c:v>
                </c:pt>
                <c:pt idx="32">
                  <c:v>587148</c:v>
                </c:pt>
                <c:pt idx="33">
                  <c:v>25351620</c:v>
                </c:pt>
                <c:pt idx="34">
                  <c:v>25350337</c:v>
                </c:pt>
                <c:pt idx="35">
                  <c:v>25350390</c:v>
                </c:pt>
                <c:pt idx="36">
                  <c:v>25350451</c:v>
                </c:pt>
                <c:pt idx="37">
                  <c:v>25351760</c:v>
                </c:pt>
                <c:pt idx="38">
                  <c:v>25352739</c:v>
                </c:pt>
                <c:pt idx="39">
                  <c:v>25359241</c:v>
                </c:pt>
                <c:pt idx="40">
                  <c:v>25358340</c:v>
                </c:pt>
                <c:pt idx="41">
                  <c:v>25360625</c:v>
                </c:pt>
                <c:pt idx="42">
                  <c:v>25360333</c:v>
                </c:pt>
                <c:pt idx="43">
                  <c:v>25361837</c:v>
                </c:pt>
                <c:pt idx="44">
                  <c:v>25361604</c:v>
                </c:pt>
                <c:pt idx="45">
                  <c:v>25364586</c:v>
                </c:pt>
                <c:pt idx="46">
                  <c:v>25363443</c:v>
                </c:pt>
                <c:pt idx="47">
                  <c:v>25368547</c:v>
                </c:pt>
                <c:pt idx="48">
                  <c:v>25368505</c:v>
                </c:pt>
                <c:pt idx="49">
                  <c:v>25372574</c:v>
                </c:pt>
                <c:pt idx="50">
                  <c:v>25372336</c:v>
                </c:pt>
                <c:pt idx="51">
                  <c:v>25376391</c:v>
                </c:pt>
                <c:pt idx="52">
                  <c:v>25377322</c:v>
                </c:pt>
                <c:pt idx="53">
                  <c:v>25382247</c:v>
                </c:pt>
                <c:pt idx="54">
                  <c:v>25383188</c:v>
                </c:pt>
                <c:pt idx="55">
                  <c:v>25386968</c:v>
                </c:pt>
                <c:pt idx="56">
                  <c:v>25387682</c:v>
                </c:pt>
                <c:pt idx="57">
                  <c:v>25390929</c:v>
                </c:pt>
                <c:pt idx="58">
                  <c:v>25391130</c:v>
                </c:pt>
                <c:pt idx="59">
                  <c:v>25390911</c:v>
                </c:pt>
                <c:pt idx="60">
                  <c:v>25392221</c:v>
                </c:pt>
                <c:pt idx="61">
                  <c:v>25396528</c:v>
                </c:pt>
                <c:pt idx="62">
                  <c:v>25396800</c:v>
                </c:pt>
                <c:pt idx="63">
                  <c:v>25400152</c:v>
                </c:pt>
                <c:pt idx="64">
                  <c:v>25399144</c:v>
                </c:pt>
                <c:pt idx="65">
                  <c:v>25399121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ED-492D-A427-4FCBB0D9B3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Lee Jeans Philippines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63">
                  <c:v>190256</c:v>
                </c:pt>
                <c:pt idx="64">
                  <c:v>190276</c:v>
                </c:pt>
                <c:pt idx="65">
                  <c:v>190276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ED-492D-A427-4FCBB0D9B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033664"/>
        <c:axId val="358033992"/>
      </c:lineChart>
      <c:dateAx>
        <c:axId val="358033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33992"/>
        <c:crosses val="autoZero"/>
        <c:auto val="1"/>
        <c:lblOffset val="100"/>
        <c:baseTimeUnit val="days"/>
      </c:dateAx>
      <c:valAx>
        <c:axId val="35803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3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37015</c:v>
                </c:pt>
                <c:pt idx="1">
                  <c:v>21382</c:v>
                </c:pt>
                <c:pt idx="2">
                  <c:v>2398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61-4CE5-958C-1C51A26950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1157</c:v>
                </c:pt>
                <c:pt idx="1">
                  <c:v>509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61-4CE5-958C-1C51A26950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24</c:v>
                </c:pt>
                <c:pt idx="1">
                  <c:v>30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61-4CE5-958C-1C51A26950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605</c:v>
                </c:pt>
                <c:pt idx="1">
                  <c:v>530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61-4CE5-958C-1C51A26950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4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61-4CE5-958C-1C51A26950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8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61-4CE5-958C-1C51A26950D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722</c:v>
                </c:pt>
                <c:pt idx="1">
                  <c:v>753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661-4CE5-958C-1C51A26950D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 Philippines</c:v>
                </c:pt>
                <c:pt idx="1">
                  <c:v>Levi's</c:v>
                </c:pt>
                <c:pt idx="2">
                  <c:v>Lee Jeans Philippines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2363</c:v>
                </c:pt>
                <c:pt idx="1">
                  <c:v>588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661-4CE5-958C-1C51A2695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040224"/>
        <c:axId val="358041208"/>
      </c:barChart>
      <c:catAx>
        <c:axId val="35804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41208"/>
        <c:crosses val="autoZero"/>
        <c:auto val="1"/>
        <c:lblAlgn val="ctr"/>
        <c:lblOffset val="100"/>
        <c:noMultiLvlLbl val="0"/>
      </c:catAx>
      <c:valAx>
        <c:axId val="35804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4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Levi's</c:v>
                </c:pt>
                <c:pt idx="1">
                  <c:v>Wrangler Philippines</c:v>
                </c:pt>
                <c:pt idx="2">
                  <c:v>Lee Jeans Philippines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587111</c:v>
                </c:pt>
                <c:pt idx="1">
                  <c:v>298414</c:v>
                </c:pt>
                <c:pt idx="2">
                  <c:v>190276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E9-41A5-B3D5-86067A33A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F25B4-18CC-4204-9580-DAA17D0002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JEANS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677A47-E261-4D8D-8299-63ADDD71F8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Jump Digital Asia</a:t>
            </a:r>
          </a:p>
        </p:txBody>
      </p:sp>
    </p:spTree>
    <p:extLst>
      <p:ext uri="{BB962C8B-B14F-4D97-AF65-F5344CB8AC3E}">
        <p14:creationId xmlns:p14="http://schemas.microsoft.com/office/powerpoint/2010/main" val="734056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0BF0-F111-43C5-AFDB-D2883EDF9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77A5F3-5E58-4665-8A89-7A04A2B942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314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37488-F0BB-4CEE-A8BA-C4879324A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6EEA9-11FB-4882-B8D6-E21FA991B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646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1A026-1A76-457D-8257-EE115DC2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968D3B-51E9-4EB5-9D04-E565EBBAE2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50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44379-7D32-4769-B99C-C22865D30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AC981-DD1F-4A73-B7A3-2341658D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842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0C4D4-9BAE-4B02-A0E5-B0F80C88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981D6-DA1D-4EA6-9348-3444C25500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164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359666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3907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537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2867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231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523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457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125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786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263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709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961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4634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46625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5562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03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1507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0580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6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- 2018-03-06 05:09:01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of Manila’s style mavens is set to take over Wrangler’s next #BloggerHunt. Stay tuned to Ida Anduyan’s (@idaandu) updates on Instagram throughout the week. Five (5) lucky fans who guess the correct Wrangler location will win a slot at her exclusive styling session!  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6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- 2018-03-05 11:00:17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Keeping you cool and comfy - wherever the road leads you. #Inficool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01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6DFD1-3AD8-4CA0-ADFB-6BE28FAC0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947852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D46CA-EF8C-4B86-9851-D8C0212B1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7B8944-5669-4F5D-BEAB-B77C200E8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9608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432814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7309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96522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4380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428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396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924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990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417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77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166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9471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1259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8129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008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38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8836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7023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01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 Jeans Philippines - 2018-03-05 04:59:00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 the good vibes flowing and rock out the #LeexSmiley collaboration!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37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- 2018-03-04 05:18:34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Eye catcher. Score this look at your favorite Wrangler boutique.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6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 Jeans Philippines - 2018-03-04 04:59:00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Reap what you sow with the 101+, it’ll go the whole nine yards with you. 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886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0F676-7408-45B1-95F9-2953C047B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376874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36C41-79DE-49F1-B183-D669A3470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0DD1C5-7141-4D11-A05C-815E778392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291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709206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84054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13157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8495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427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0770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344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791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252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563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662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105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9273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95549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4358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42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1827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9067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6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- 2018-03-03 05:26:30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 P500,000 worth of Wrangler gear, gadgets and an all-expense-paid trip of a lifetime when you join Season 4 of the search for the next #TrueWanderer!
All you have to do is upload your favorite travel photos and share your best #Live2Wander stories on Facebook and Instagram using #TrueWanderer, #Live2Wander and #WranglerPH. Don’t forget to tag @wranglerph in your photos!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961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17705-AE1C-41F9-B975-85C63FFF8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4156075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DD67B-6408-43A2-B4DB-4A3EC81E3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B2FD5F-9918-4B46-BD48-D65553410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364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0946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52654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40240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1478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332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763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004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901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395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349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00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888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0938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1650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432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89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2552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8583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0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- 2018-03-02 11:22:18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Wheels up. Time to chase whatever’s waiting for you at the end of the horizon. 
#TrueWanderer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10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- 2018-03-02 06:45:07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You’ve gotten all the clues, now follow the trail! Congratulations to the following winners of #BloggerHunt! See you tomorrow at Wrangler, Fora Mall Tagaytay for your exclusive styling session with Deegee Razon!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154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E18E6-9D4D-47AF-BA99-91504D70E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722394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124D1-AA31-4FEB-AAE1-A7048A464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500C62-E344-4133-ABC6-B13C6D7EC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874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347831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9097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99207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7356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8385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316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680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4654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207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660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115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937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9991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723993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2178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278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2721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5640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6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 Jeans Philippines - 2018-03-02 04:59:01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Steven Silva’s road trip ready! Where are you headed this summer? 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857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- 2018-03-01 10:35:57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Quick dry fabrics that wick away sweat and moisture all day long. That’s the #Inficool difference.
Slip into a new pair at your nearest Wrangler today.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535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A24B9-6358-4FF4-85BD-EA284C6EE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350870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D1081-3950-4C8B-9DF9-7487C86AE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7AC04-CC94-4463-B710-DD691FDB0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9292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712564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43165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5552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2575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550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882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042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24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911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49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07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5858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150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59550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879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960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374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0232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93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- 2018-03-01 05:00:14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Purposeful, practical, and pretty. 👖Which one would you slip into today?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3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- 2018-02-28 11:29:29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to stand a chance to win P500,000 worth of Wrangler gear, gadgets and an all-expense-paid trip? Here’s how: 
Just share your best travel photos and #Live2Wander stories on Facebook and Instagram!
Tag @wranglerph.
Then include #TrueWanderer, #Live2Wander and #WranglerPH in your caption – it’s that easy!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970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34344-1E2B-4C64-B857-EC79AAD76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019787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F541-FC7A-48B6-8314-83753EA6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141CEE-406B-469C-8388-2910E598B3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855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91610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24117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97791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9974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519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049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804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682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889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54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379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7067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5586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01388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7829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274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0145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9393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38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- 2018-02-28 05:13:17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some expert help to elevate your denim game? Watch out for clues on Deegee Razon’s Instagram (@dgrazon) for his upcoming style session at an unrevealed Wrangler boutique! Watch this space!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24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 Jeans Philippines - 2018-02-28 04:59:00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cool thing about denim and Steven Silva is that even if they don’t say much, their magnetic personality still shines.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250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F7B8C-C7EF-4A50-89C1-CBEE46266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659267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0E725-96A2-41CC-B4E9-D42D4835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26179-822A-4B5C-9D7D-93E9FF5083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211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833361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2701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73143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6691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526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2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964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105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014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722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590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0537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1306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90475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6928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522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0656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0391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94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- 2018-02-27 11:14:43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Follow in the footsteps of our True Wanderers – hit the road and explore! Upload your best travel photos and share your #Live2Wander stories on Facebook or Instagram. Then tag @wranglerph and add the official hashtags 
#TrueWanderer, #Live2Wander and #WranglerPH to qualify!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076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5F1E6-5A06-4094-968D-D5FA867BE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89773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0641A-885E-481A-80A9-C18FB4ACD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6B63A-508F-498D-9D6A-F016C77311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593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16670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86726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2275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8809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898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400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980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21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761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218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0031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916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585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81915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4724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789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50898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0772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01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- 2018-02-26 11:13:58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Street style photographer and blogger Deegee Razon (@dgrazon) will be making an appearance at a Wrangler boutique near you! Can you guess where? Here’s a clue: Overlooking the beautiful Taal Lake, it’s one of Manila’s best road trip destinations because of it’s cool climate and chill cafes. 😎 So save the date, hope to see you there! 😉#WranglerPH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52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 Jeans Philippines - 2018-02-26 04:59:01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Run this town, urban cowboy.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938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FBE2A-81C6-472F-84A9-F7A9D574C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4249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2E207-F79A-44A4-951C-D750E6062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7E6F56-0FCE-4530-8B39-8F74FB2699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1876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569208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1685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8998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0042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83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045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292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688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94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4172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564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6309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07364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6831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9219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274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3986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5836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56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- 2018-02-25 11:08:10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Ruling the road since 1947. Ride along with the most iconic American denim brand today.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1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 Jeans Philippines - 2018-02-25 04:59:01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Take risks like Sanya Smith. When you feel comfortable with it, others will too.  #LeeWomens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493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6B7A3-CBCE-4E33-A5E9-49CCE7020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870499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FB6A1-85F8-4774-B919-3B56EE8D9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AD7A4-D086-401A-BA85-9402391645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754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54485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68923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3439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8293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307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3972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390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340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361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770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6927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423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1763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94344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1509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433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6237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7364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05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- 2018-02-24 09:57:47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search for Season 4’s #TrueWanderer is on! To join, just share your best #Live2Wander stories, tag @wranglerph and upload your best travel photos on Facebook and Instagram. Don’t forget to add the official hashtags – #TrueWanderer, #Live2Wander and #WranglerPH to qualify!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71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- 2018-02-23 12:01:08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#TrueWanderer 2018 Contest Terms and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613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10965-CC76-42CD-8FBE-9CA2AE2DD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947058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7AD29-D073-407A-9F60-4BD17C4FA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C7F5B0-2E50-4380-BDFB-5BCFF7643F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69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04846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30982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62499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7730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713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227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434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878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951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813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815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395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0806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3765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2163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005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7932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5825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00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- 2018-02-23 11:35:06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You’re right Arci, the view from this mountaintop is stunning. 👌🏽 #TrueWanderer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53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 Jeans Philippines - 2018-02-23 04:59:00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Continue improving, that’s our philosophy. The 101+ jeans just get better and better. 
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55FDC-2847-4E11-9118-21CD461DD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196936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6129-7415-4EC7-8B12-613467D26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86385-8172-48A5-9E01-407CF22E52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487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46972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9284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01816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9357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678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93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058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067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081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704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470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420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029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79968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4080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822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340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0139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0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 Philippines - 2018-02-22 10:54:35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Answer the call of the journey. Join the 2018 #TrueWanderer contest today by submitting your best travel photos on Facebook and Instagram from now till April 12, 2018. Share your story. 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84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- 2018-02-21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 sure which tapered jeans fits your body shape and style? Check out this video guide that will help you find the ideal pair of tapered jeans for you! #LiveInLevis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138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58A2D-2419-486E-ACE3-99F0AAC76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670438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F2E0C-37F2-469E-9F04-8146B6B29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F2DEEA-BE06-434A-9784-217DAF7002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1304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4D502-63CD-4303-B718-C578F848B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A0F10-CCFE-462E-B459-DC0D1462B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644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327DB-4AEC-4B43-BD55-A43006D48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7B5DCC-C888-4DB8-887D-8D5C10E411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4121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DECC6-58AF-465D-8F2F-873C0F7E0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E1896-F42F-4CA6-B955-7D8322841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144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44252-7002-49B3-9759-21850D45A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718C90-4F5C-4AB2-8153-E64931AE5A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6502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9A13B-631A-4D2C-B931-A9F60E534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8A2EC-5AC1-437C-94C8-FF33C5B4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979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649FE-BBCB-47CC-9A33-AAA5A8976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2C4DF2-EC86-4239-B13C-CE85CCBA1F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4195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C58D8-406B-4B0E-A456-491EDBAF1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069F5-A201-4BED-BA3E-824A7C892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502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EB318-E217-440C-9434-92690B9B8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7F9401-A28A-4DC4-BA33-A477D4A764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590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D694E-64FA-464F-8433-C62C8CE6D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4FB4D-6377-4882-A2F9-67E4BF4B1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4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24375-3A3F-4BC3-92A6-F8B2AD537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1A124B-6132-424C-AEC4-ECCA6B91B5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3649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E172A-D8E6-4C9C-914D-DA3ACBF1B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2A205-0559-4432-90CA-726495FA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349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6BC26-BED9-4C21-B911-2AD4CD656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9CE10E-F154-4FD5-8A2A-49E3A079E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21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090182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04296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223401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77225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36027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2657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85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571.54838709677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9.258064516129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33.983870967742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614.79032258065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90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#Inficool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66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#BloggerHunt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97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#ShapeKeeper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547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#LiveInLevis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95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#SS18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85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#WanderInStyle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06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3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#TrueWanderer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1291.8947368421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33.631578947368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79.157894736842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1404.6842105263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4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#Live2Wander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1888.4736842105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33.736842105263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88.105263157895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2010.3157894737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726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7D5A9-1493-4FD1-8AEC-0F695F023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770081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6A9A-F9F8-45E2-8447-176689F7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2D8A5-A0B7-45E0-A8A7-01CE5E5561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690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15267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81509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02509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06318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7856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9671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03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#LeexSmiley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600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#LeeMens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95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#LeeWomens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9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5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#Lee101plus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74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08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#LeeSinulogDenimFestival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269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78232-9095-45F9-B00C-B3FAE200F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777880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8CD5E-F57F-42AF-B7F6-082566D98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B8BD00-9C47-4230-80B4-36A869692D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5193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7900C-2BE1-483A-8111-9DB15829E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F8350-D92D-4099-8076-BCFE3DFA4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7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77F61-AA78-41C0-ABD6-A12EE7BEA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028FCD-D8A5-4831-B13A-356BEB6DE0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2395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B597C-802A-402F-AF1F-EC49163D5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4A085-D21E-4370-A105-487C38DF1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04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7E3F1-8358-4B7A-B2AA-19DC73FF8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3F2B1B-E5F1-4B89-9F52-823A394553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6085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8DB7C-789C-4191-B652-93F1F5F94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7F0E1-1E16-4293-85A5-AC8366E33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5244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2BEC-80FE-4F50-A2EF-FE8EC73C2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66EE83-DD10-4662-8A67-B84259F831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8165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76DEE-0E2F-45D2-A728-036530D28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B10FE-55D2-4BC6-A72F-9DE589B71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81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4E72-6642-4D8B-9E95-25450BB6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74769-5AC2-4AC9-BC0A-18C7CCC792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2171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F0A30-38A0-4536-A5C1-43A4EFD6A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0F759-D4C4-4BCC-8703-320786F21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546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9FFA-8507-41CE-8086-7A574CB2E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1FB7F7-EF4C-46A1-924B-3820F13168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8504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023B7-3CE3-4967-B545-41D945139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5E786-05CC-42BA-8C50-DB7C1F1F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645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31544-5473-42E3-81AA-5B29DEAF6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A31809-8E32-4F3C-A603-7119CA7CB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079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02131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2610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966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926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782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974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713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031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36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Wrangler 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6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Levi's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25399121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23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Lee Jeans 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391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5BBD3-B57E-4B22-A68F-880EFDDEF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556569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7CDD4-C74B-4C2F-8F56-6E1580EA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0EFA4C-627D-4966-84B3-23D06F2190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0272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424324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184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995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318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2013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435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02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9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028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9466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050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003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712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79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954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5550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3165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556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755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016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606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162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1098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678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72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Wrangler 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56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Levi's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25399121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08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Lee Jeans 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221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5A834-56BB-40CE-9B9A-DAAA6CB4D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3074071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AAAAF-2D77-4827-9BC7-C756C08F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D457B-2FC0-4813-A3EF-F7B3DC7162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0401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165B8-FB58-423B-B68E-C8F4B5670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39B9C-5845-482F-88A2-6481AEB96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30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86898-F549-4092-A670-41B19446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A9028B-9176-418E-9AEC-D6F7C77A75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5281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43116-7986-4B4E-B3B7-2F6BB8353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943C7-B54F-4397-807B-DF284198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5103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2940-C7AD-4CF1-B0E1-F01C64D18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FEFCEE-CBE2-40AB-9354-6829C1ADD1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6815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934A9-685D-4E41-87C8-4DB35E058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20224-9DF8-4BE1-9452-AF8C58068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6608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1F6F6-D9C2-4751-9CEE-F102FE38E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AE94BB-0862-424D-9A2B-745F09A39C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8638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D803F-C73A-452E-B24C-56CC66B36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9A7C1-8CFD-4A55-975F-3E1861253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7809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1613</Words>
  <Application>Microsoft Office PowerPoint</Application>
  <PresentationFormat>On-screen Show (4:3)</PresentationFormat>
  <Paragraphs>1016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Calibri</vt:lpstr>
      <vt:lpstr>Arial</vt:lpstr>
      <vt:lpstr>quintly_template</vt:lpstr>
      <vt:lpstr>JEANS</vt:lpstr>
      <vt:lpstr>Facebook Own Posts</vt:lpstr>
      <vt:lpstr>Facebook Interaction Rate By Post Type</vt:lpstr>
      <vt:lpstr>Facebook Own Posts Table - 1 of 13</vt:lpstr>
      <vt:lpstr>Facebook Own Posts Table - 2 of 13</vt:lpstr>
      <vt:lpstr>Facebook Own Posts Table - 3 of 13</vt:lpstr>
      <vt:lpstr>Facebook Own Posts Table - 4 of 13</vt:lpstr>
      <vt:lpstr>Facebook Own Posts Table - 5 of 13</vt:lpstr>
      <vt:lpstr>Facebook Own Posts Table - 6 of 13</vt:lpstr>
      <vt:lpstr>Facebook Own Posts Table - 7 of 13</vt:lpstr>
      <vt:lpstr>Facebook Own Posts Table - 8 of 13</vt:lpstr>
      <vt:lpstr>Facebook Own Posts Table - 9 of 13</vt:lpstr>
      <vt:lpstr>Facebook Own Posts Table - 10 of 13</vt:lpstr>
      <vt:lpstr>Facebook Own Posts Table - 11 of 13</vt:lpstr>
      <vt:lpstr>Facebook Own Posts Table - 12 of 13</vt:lpstr>
      <vt:lpstr>Facebook Own Posts Table - 13 of 13</vt:lpstr>
      <vt:lpstr>Facebook Fans Total</vt:lpstr>
      <vt:lpstr>Facebook Interactions Distribution</vt:lpstr>
      <vt:lpstr>Facebook Interaction Rate</vt:lpstr>
      <vt:lpstr>Facebook Interaction Rate By Post Type</vt:lpstr>
      <vt:lpstr>Facebook Post Type Distribution Per Profile</vt:lpstr>
      <vt:lpstr>Facebook Sponsored Posts Distribution</vt:lpstr>
      <vt:lpstr>Facebook Hashtag Detection - 1 of 2</vt:lpstr>
      <vt:lpstr>Facebook Hashtag Detection - 2 of 2</vt:lpstr>
      <vt:lpstr>Facebook Average Reactions Per Post</vt:lpstr>
      <vt:lpstr>Facebook Own Video Posts</vt:lpstr>
      <vt:lpstr>Facebook Video Type Distribution</vt:lpstr>
      <vt:lpstr>Overall Overall Interaction Rate</vt:lpstr>
      <vt:lpstr>Facebook Interaction Rate</vt:lpstr>
      <vt:lpstr>Overall Overall Posted Content</vt:lpstr>
      <vt:lpstr>Facebook Fans Table</vt:lpstr>
      <vt:lpstr>Facebook Key Metrics Table</vt:lpstr>
      <vt:lpstr>Facebook Total Interactions</vt:lpstr>
      <vt:lpstr>Facebook Fans Total</vt:lpstr>
      <vt:lpstr>Facebook Interactions Distribution</vt:lpstr>
      <vt:lpstr>Facebook Fan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JEANS</dc:title>
  <dc:creator>Administrator</dc:creator>
  <cp:lastModifiedBy>Administrator</cp:lastModifiedBy>
  <cp:revision>1</cp:revision>
  <dcterms:created xsi:type="dcterms:W3CDTF">2018-03-07T05:16:32Z</dcterms:created>
  <dcterms:modified xsi:type="dcterms:W3CDTF">2018-03-07T05:18:03Z</dcterms:modified>
</cp:coreProperties>
</file>