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15162</c:v>
                </c:pt>
                <c:pt idx="1">
                  <c:v>15159</c:v>
                </c:pt>
                <c:pt idx="2">
                  <c:v>15162</c:v>
                </c:pt>
                <c:pt idx="3">
                  <c:v>15163</c:v>
                </c:pt>
                <c:pt idx="4">
                  <c:v>15169</c:v>
                </c:pt>
                <c:pt idx="5">
                  <c:v>15170</c:v>
                </c:pt>
                <c:pt idx="6">
                  <c:v>15188</c:v>
                </c:pt>
                <c:pt idx="7">
                  <c:v>15189</c:v>
                </c:pt>
                <c:pt idx="8">
                  <c:v>15192</c:v>
                </c:pt>
                <c:pt idx="9">
                  <c:v>15197</c:v>
                </c:pt>
                <c:pt idx="10">
                  <c:v>15197</c:v>
                </c:pt>
                <c:pt idx="11">
                  <c:v>15199</c:v>
                </c:pt>
                <c:pt idx="12">
                  <c:v>15202</c:v>
                </c:pt>
                <c:pt idx="13">
                  <c:v>15204</c:v>
                </c:pt>
                <c:pt idx="14">
                  <c:v>15203</c:v>
                </c:pt>
                <c:pt idx="15">
                  <c:v>15210</c:v>
                </c:pt>
                <c:pt idx="16">
                  <c:v>15214</c:v>
                </c:pt>
                <c:pt idx="17">
                  <c:v>15221</c:v>
                </c:pt>
                <c:pt idx="18">
                  <c:v>15228</c:v>
                </c:pt>
                <c:pt idx="19">
                  <c:v>15236</c:v>
                </c:pt>
                <c:pt idx="20">
                  <c:v>15240</c:v>
                </c:pt>
                <c:pt idx="21">
                  <c:v>15246</c:v>
                </c:pt>
                <c:pt idx="22">
                  <c:v>15248</c:v>
                </c:pt>
                <c:pt idx="23">
                  <c:v>15249</c:v>
                </c:pt>
                <c:pt idx="24">
                  <c:v>15255</c:v>
                </c:pt>
                <c:pt idx="25">
                  <c:v>15256</c:v>
                </c:pt>
                <c:pt idx="26">
                  <c:v>15256</c:v>
                </c:pt>
                <c:pt idx="27">
                  <c:v>15263</c:v>
                </c:pt>
                <c:pt idx="28">
                  <c:v>15266</c:v>
                </c:pt>
                <c:pt idx="29">
                  <c:v>15268</c:v>
                </c:pt>
                <c:pt idx="30">
                  <c:v>15267</c:v>
                </c:pt>
                <c:pt idx="31">
                  <c:v>15272</c:v>
                </c:pt>
                <c:pt idx="32">
                  <c:v>15275</c:v>
                </c:pt>
                <c:pt idx="33">
                  <c:v>15280</c:v>
                </c:pt>
                <c:pt idx="34">
                  <c:v>15285</c:v>
                </c:pt>
                <c:pt idx="35">
                  <c:v>15289</c:v>
                </c:pt>
                <c:pt idx="36">
                  <c:v>15288</c:v>
                </c:pt>
                <c:pt idx="37">
                  <c:v>15295</c:v>
                </c:pt>
                <c:pt idx="38">
                  <c:v>15296</c:v>
                </c:pt>
                <c:pt idx="39">
                  <c:v>15298</c:v>
                </c:pt>
                <c:pt idx="40">
                  <c:v>15296</c:v>
                </c:pt>
                <c:pt idx="41">
                  <c:v>15295</c:v>
                </c:pt>
                <c:pt idx="42">
                  <c:v>15298</c:v>
                </c:pt>
                <c:pt idx="43">
                  <c:v>15300</c:v>
                </c:pt>
                <c:pt idx="44">
                  <c:v>15303</c:v>
                </c:pt>
                <c:pt idx="45">
                  <c:v>15312</c:v>
                </c:pt>
                <c:pt idx="46">
                  <c:v>15318</c:v>
                </c:pt>
                <c:pt idx="47">
                  <c:v>15328</c:v>
                </c:pt>
                <c:pt idx="48">
                  <c:v>15343</c:v>
                </c:pt>
                <c:pt idx="49">
                  <c:v>15357</c:v>
                </c:pt>
                <c:pt idx="50">
                  <c:v>15370</c:v>
                </c:pt>
                <c:pt idx="51">
                  <c:v>15393</c:v>
                </c:pt>
                <c:pt idx="52">
                  <c:v>15573</c:v>
                </c:pt>
                <c:pt idx="53">
                  <c:v>15703</c:v>
                </c:pt>
                <c:pt idx="54">
                  <c:v>15751</c:v>
                </c:pt>
                <c:pt idx="55">
                  <c:v>15789</c:v>
                </c:pt>
                <c:pt idx="56">
                  <c:v>15829</c:v>
                </c:pt>
                <c:pt idx="57">
                  <c:v>15854</c:v>
                </c:pt>
                <c:pt idx="58">
                  <c:v>15868</c:v>
                </c:pt>
                <c:pt idx="59">
                  <c:v>15914</c:v>
                </c:pt>
                <c:pt idx="60">
                  <c:v>15949</c:v>
                </c:pt>
                <c:pt idx="61">
                  <c:v>15982</c:v>
                </c:pt>
                <c:pt idx="62">
                  <c:v>16012</c:v>
                </c:pt>
                <c:pt idx="63">
                  <c:v>16027</c:v>
                </c:pt>
                <c:pt idx="64">
                  <c:v>16062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05-4EFE-A54F-3FA8A5E12C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  <c:pt idx="64">
                  <c:v>6735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05-4EFE-A54F-3FA8A5E12C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Sheet1!$D$2:$D$67</c:f>
              <c:numCache>
                <c:formatCode>General</c:formatCode>
                <c:ptCount val="66"/>
                <c:pt idx="64">
                  <c:v>21323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305-4EFE-A54F-3FA8A5E12C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490464"/>
        <c:axId val="378497352"/>
      </c:lineChart>
      <c:dateAx>
        <c:axId val="378490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97352"/>
        <c:crosses val="autoZero"/>
        <c:auto val="1"/>
        <c:lblOffset val="100"/>
        <c:baseTimeUnit val="days"/>
      </c:dateAx>
      <c:valAx>
        <c:axId val="37849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9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0.59360000000000002</c:v>
                </c:pt>
                <c:pt idx="1">
                  <c:v>0.40239999999999998</c:v>
                </c:pt>
                <c:pt idx="2">
                  <c:v>0.43530000000000002</c:v>
                </c:pt>
                <c:pt idx="3">
                  <c:v>0</c:v>
                </c:pt>
                <c:pt idx="4">
                  <c:v>0.46820000000000001</c:v>
                </c:pt>
                <c:pt idx="5">
                  <c:v>0</c:v>
                </c:pt>
                <c:pt idx="6">
                  <c:v>1.2912999999999999</c:v>
                </c:pt>
                <c:pt idx="7">
                  <c:v>0.67159999999999997</c:v>
                </c:pt>
                <c:pt idx="8">
                  <c:v>0.53979999999999995</c:v>
                </c:pt>
                <c:pt idx="9">
                  <c:v>0</c:v>
                </c:pt>
                <c:pt idx="10">
                  <c:v>1.1910000000000001</c:v>
                </c:pt>
                <c:pt idx="11">
                  <c:v>0.1711</c:v>
                </c:pt>
                <c:pt idx="12">
                  <c:v>0</c:v>
                </c:pt>
                <c:pt idx="13">
                  <c:v>0.88139999999999996</c:v>
                </c:pt>
                <c:pt idx="14">
                  <c:v>0.36180000000000001</c:v>
                </c:pt>
                <c:pt idx="15">
                  <c:v>0.53920000000000001</c:v>
                </c:pt>
                <c:pt idx="16">
                  <c:v>0</c:v>
                </c:pt>
                <c:pt idx="17">
                  <c:v>0.70640000000000003</c:v>
                </c:pt>
                <c:pt idx="18">
                  <c:v>0.36780000000000002</c:v>
                </c:pt>
                <c:pt idx="19">
                  <c:v>0</c:v>
                </c:pt>
                <c:pt idx="20">
                  <c:v>0.43969999999999998</c:v>
                </c:pt>
                <c:pt idx="21">
                  <c:v>0.4592</c:v>
                </c:pt>
                <c:pt idx="22">
                  <c:v>0.40660000000000002</c:v>
                </c:pt>
                <c:pt idx="23">
                  <c:v>0</c:v>
                </c:pt>
                <c:pt idx="24">
                  <c:v>0.43930000000000002</c:v>
                </c:pt>
                <c:pt idx="25">
                  <c:v>0.28189999999999998</c:v>
                </c:pt>
                <c:pt idx="26">
                  <c:v>0</c:v>
                </c:pt>
                <c:pt idx="27">
                  <c:v>0.72740000000000005</c:v>
                </c:pt>
                <c:pt idx="28">
                  <c:v>0.49790000000000001</c:v>
                </c:pt>
                <c:pt idx="29">
                  <c:v>0.47160000000000002</c:v>
                </c:pt>
                <c:pt idx="30">
                  <c:v>0</c:v>
                </c:pt>
                <c:pt idx="31">
                  <c:v>0.31440000000000001</c:v>
                </c:pt>
                <c:pt idx="32">
                  <c:v>0.84460000000000002</c:v>
                </c:pt>
                <c:pt idx="33">
                  <c:v>0.2487</c:v>
                </c:pt>
                <c:pt idx="34">
                  <c:v>0.60199999999999998</c:v>
                </c:pt>
                <c:pt idx="35">
                  <c:v>0.83730000000000004</c:v>
                </c:pt>
                <c:pt idx="36">
                  <c:v>0.52980000000000005</c:v>
                </c:pt>
                <c:pt idx="37">
                  <c:v>0.57550000000000001</c:v>
                </c:pt>
                <c:pt idx="38">
                  <c:v>0</c:v>
                </c:pt>
                <c:pt idx="39">
                  <c:v>0.99370000000000003</c:v>
                </c:pt>
                <c:pt idx="40">
                  <c:v>0.4511</c:v>
                </c:pt>
                <c:pt idx="41">
                  <c:v>0.60150000000000003</c:v>
                </c:pt>
                <c:pt idx="42">
                  <c:v>0.49680000000000002</c:v>
                </c:pt>
                <c:pt idx="43">
                  <c:v>0.75819999999999999</c:v>
                </c:pt>
                <c:pt idx="44">
                  <c:v>0.48359999999999997</c:v>
                </c:pt>
                <c:pt idx="45">
                  <c:v>0.75780000000000003</c:v>
                </c:pt>
                <c:pt idx="46">
                  <c:v>0.89449999999999996</c:v>
                </c:pt>
                <c:pt idx="47">
                  <c:v>1.0181</c:v>
                </c:pt>
                <c:pt idx="48">
                  <c:v>0.78249999999999997</c:v>
                </c:pt>
                <c:pt idx="49">
                  <c:v>0.56030000000000002</c:v>
                </c:pt>
                <c:pt idx="50">
                  <c:v>0.66390000000000005</c:v>
                </c:pt>
                <c:pt idx="51">
                  <c:v>0.92969999999999997</c:v>
                </c:pt>
                <c:pt idx="52">
                  <c:v>0.98170000000000002</c:v>
                </c:pt>
                <c:pt idx="53">
                  <c:v>2.6985999999999999</c:v>
                </c:pt>
                <c:pt idx="54">
                  <c:v>1.5515000000000001</c:v>
                </c:pt>
                <c:pt idx="55">
                  <c:v>0.75460000000000005</c:v>
                </c:pt>
                <c:pt idx="56">
                  <c:v>1.0058</c:v>
                </c:pt>
                <c:pt idx="57">
                  <c:v>1.7548999999999999</c:v>
                </c:pt>
                <c:pt idx="58">
                  <c:v>0.97719999999999996</c:v>
                </c:pt>
                <c:pt idx="59">
                  <c:v>0.73629999999999995</c:v>
                </c:pt>
                <c:pt idx="60">
                  <c:v>1.3464</c:v>
                </c:pt>
                <c:pt idx="61">
                  <c:v>1.3425</c:v>
                </c:pt>
                <c:pt idx="62">
                  <c:v>0.60640000000000005</c:v>
                </c:pt>
                <c:pt idx="63">
                  <c:v>1.1611</c:v>
                </c:pt>
                <c:pt idx="64">
                  <c:v>0.76970000000000005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A1-4374-9958-8C5BE66F5A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A1-4374-9958-8C5BE66F5A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Sheet1!$D$2:$D$67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FA1-4374-9958-8C5BE66F5A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082736"/>
        <c:axId val="373087328"/>
      </c:lineChart>
      <c:dateAx>
        <c:axId val="373082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87328"/>
        <c:crosses val="autoZero"/>
        <c:auto val="1"/>
        <c:lblOffset val="100"/>
        <c:baseTimeUnit val="days"/>
      </c:dateAx>
      <c:valAx>
        <c:axId val="37308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8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90</c:v>
                </c:pt>
                <c:pt idx="1">
                  <c:v>61</c:v>
                </c:pt>
                <c:pt idx="2">
                  <c:v>66</c:v>
                </c:pt>
                <c:pt idx="3">
                  <c:v>0</c:v>
                </c:pt>
                <c:pt idx="4">
                  <c:v>71</c:v>
                </c:pt>
                <c:pt idx="5">
                  <c:v>0</c:v>
                </c:pt>
                <c:pt idx="6">
                  <c:v>196</c:v>
                </c:pt>
                <c:pt idx="7">
                  <c:v>102</c:v>
                </c:pt>
                <c:pt idx="8">
                  <c:v>82</c:v>
                </c:pt>
                <c:pt idx="9">
                  <c:v>0</c:v>
                </c:pt>
                <c:pt idx="10">
                  <c:v>181</c:v>
                </c:pt>
                <c:pt idx="11">
                  <c:v>26</c:v>
                </c:pt>
                <c:pt idx="12">
                  <c:v>0</c:v>
                </c:pt>
                <c:pt idx="13">
                  <c:v>134</c:v>
                </c:pt>
                <c:pt idx="14">
                  <c:v>55</c:v>
                </c:pt>
                <c:pt idx="15">
                  <c:v>82</c:v>
                </c:pt>
                <c:pt idx="16">
                  <c:v>0</c:v>
                </c:pt>
                <c:pt idx="17">
                  <c:v>107</c:v>
                </c:pt>
                <c:pt idx="18">
                  <c:v>56</c:v>
                </c:pt>
                <c:pt idx="19">
                  <c:v>0</c:v>
                </c:pt>
                <c:pt idx="20">
                  <c:v>67</c:v>
                </c:pt>
                <c:pt idx="21">
                  <c:v>70</c:v>
                </c:pt>
                <c:pt idx="22">
                  <c:v>62</c:v>
                </c:pt>
                <c:pt idx="23">
                  <c:v>0</c:v>
                </c:pt>
                <c:pt idx="24">
                  <c:v>67</c:v>
                </c:pt>
                <c:pt idx="25">
                  <c:v>43</c:v>
                </c:pt>
                <c:pt idx="26">
                  <c:v>0</c:v>
                </c:pt>
                <c:pt idx="27">
                  <c:v>111</c:v>
                </c:pt>
                <c:pt idx="28">
                  <c:v>76</c:v>
                </c:pt>
                <c:pt idx="29">
                  <c:v>72</c:v>
                </c:pt>
                <c:pt idx="30">
                  <c:v>0</c:v>
                </c:pt>
                <c:pt idx="31">
                  <c:v>48</c:v>
                </c:pt>
                <c:pt idx="32">
                  <c:v>129</c:v>
                </c:pt>
                <c:pt idx="33">
                  <c:v>38</c:v>
                </c:pt>
                <c:pt idx="34">
                  <c:v>92</c:v>
                </c:pt>
                <c:pt idx="35">
                  <c:v>128</c:v>
                </c:pt>
                <c:pt idx="36">
                  <c:v>81</c:v>
                </c:pt>
                <c:pt idx="37">
                  <c:v>88</c:v>
                </c:pt>
                <c:pt idx="38">
                  <c:v>0</c:v>
                </c:pt>
                <c:pt idx="39">
                  <c:v>152</c:v>
                </c:pt>
                <c:pt idx="40">
                  <c:v>69</c:v>
                </c:pt>
                <c:pt idx="41">
                  <c:v>92</c:v>
                </c:pt>
                <c:pt idx="42">
                  <c:v>76</c:v>
                </c:pt>
                <c:pt idx="43">
                  <c:v>116</c:v>
                </c:pt>
                <c:pt idx="44">
                  <c:v>74</c:v>
                </c:pt>
                <c:pt idx="45">
                  <c:v>116</c:v>
                </c:pt>
                <c:pt idx="46">
                  <c:v>137</c:v>
                </c:pt>
                <c:pt idx="47">
                  <c:v>156</c:v>
                </c:pt>
                <c:pt idx="48">
                  <c:v>120</c:v>
                </c:pt>
                <c:pt idx="49">
                  <c:v>86</c:v>
                </c:pt>
                <c:pt idx="50">
                  <c:v>102</c:v>
                </c:pt>
                <c:pt idx="51">
                  <c:v>143</c:v>
                </c:pt>
                <c:pt idx="52">
                  <c:v>152</c:v>
                </c:pt>
                <c:pt idx="53">
                  <c:v>422</c:v>
                </c:pt>
                <c:pt idx="54">
                  <c:v>244</c:v>
                </c:pt>
                <c:pt idx="55">
                  <c:v>119</c:v>
                </c:pt>
                <c:pt idx="56">
                  <c:v>159</c:v>
                </c:pt>
                <c:pt idx="57">
                  <c:v>278</c:v>
                </c:pt>
                <c:pt idx="58">
                  <c:v>155</c:v>
                </c:pt>
                <c:pt idx="59">
                  <c:v>117</c:v>
                </c:pt>
                <c:pt idx="60">
                  <c:v>214</c:v>
                </c:pt>
                <c:pt idx="61">
                  <c:v>214</c:v>
                </c:pt>
                <c:pt idx="62">
                  <c:v>97</c:v>
                </c:pt>
                <c:pt idx="63">
                  <c:v>186</c:v>
                </c:pt>
                <c:pt idx="64">
                  <c:v>123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6B-4234-85EC-A7AE9FC690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  <c:pt idx="0">
                  <c:v>49</c:v>
                </c:pt>
                <c:pt idx="1">
                  <c:v>38</c:v>
                </c:pt>
                <c:pt idx="2">
                  <c:v>0</c:v>
                </c:pt>
                <c:pt idx="3">
                  <c:v>76</c:v>
                </c:pt>
                <c:pt idx="4">
                  <c:v>0</c:v>
                </c:pt>
                <c:pt idx="5">
                  <c:v>126</c:v>
                </c:pt>
                <c:pt idx="6">
                  <c:v>0</c:v>
                </c:pt>
                <c:pt idx="7">
                  <c:v>87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22</c:v>
                </c:pt>
                <c:pt idx="40">
                  <c:v>0</c:v>
                </c:pt>
                <c:pt idx="41">
                  <c:v>34</c:v>
                </c:pt>
                <c:pt idx="42">
                  <c:v>60</c:v>
                </c:pt>
                <c:pt idx="43">
                  <c:v>0</c:v>
                </c:pt>
                <c:pt idx="44">
                  <c:v>35</c:v>
                </c:pt>
                <c:pt idx="45">
                  <c:v>0</c:v>
                </c:pt>
                <c:pt idx="46">
                  <c:v>59</c:v>
                </c:pt>
                <c:pt idx="47">
                  <c:v>0</c:v>
                </c:pt>
                <c:pt idx="48">
                  <c:v>52</c:v>
                </c:pt>
                <c:pt idx="49">
                  <c:v>37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14</c:v>
                </c:pt>
                <c:pt idx="54">
                  <c:v>0</c:v>
                </c:pt>
                <c:pt idx="55">
                  <c:v>54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77</c:v>
                </c:pt>
                <c:pt idx="61">
                  <c:v>0</c:v>
                </c:pt>
                <c:pt idx="62">
                  <c:v>46</c:v>
                </c:pt>
                <c:pt idx="63">
                  <c:v>22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6B-4234-85EC-A7AE9FC690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Sheet1!$D$2:$D$67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186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240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6B-4234-85EC-A7AE9FC690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684480"/>
        <c:axId val="382693664"/>
      </c:lineChart>
      <c:dateAx>
        <c:axId val="382684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93664"/>
        <c:crosses val="autoZero"/>
        <c:auto val="1"/>
        <c:lblOffset val="100"/>
        <c:baseTimeUnit val="days"/>
      </c:dateAx>
      <c:valAx>
        <c:axId val="38269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8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2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2</c:v>
                </c:pt>
                <c:pt idx="48">
                  <c:v>1</c:v>
                </c:pt>
                <c:pt idx="49">
                  <c:v>1</c:v>
                </c:pt>
                <c:pt idx="50">
                  <c:v>2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2</c:v>
                </c:pt>
                <c:pt idx="59">
                  <c:v>2</c:v>
                </c:pt>
                <c:pt idx="60">
                  <c:v>2</c:v>
                </c:pt>
                <c:pt idx="61">
                  <c:v>3</c:v>
                </c:pt>
                <c:pt idx="62">
                  <c:v>1</c:v>
                </c:pt>
                <c:pt idx="63">
                  <c:v>1</c:v>
                </c:pt>
                <c:pt idx="64">
                  <c:v>2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5E-498F-9A41-FDE1049FBE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1</c:v>
                </c:pt>
                <c:pt idx="49">
                  <c:v>1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1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1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5E-498F-9A41-FDE1049FBE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Sheet1!$D$2:$D$67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2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5E-498F-9A41-FDE1049FBE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685792"/>
        <c:axId val="382693008"/>
      </c:lineChart>
      <c:dateAx>
        <c:axId val="382685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93008"/>
        <c:crosses val="autoZero"/>
        <c:auto val="1"/>
        <c:lblOffset val="100"/>
        <c:baseTimeUnit val="days"/>
      </c:dateAx>
      <c:valAx>
        <c:axId val="38269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8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0.80304087487175002</c:v>
                </c:pt>
                <c:pt idx="1">
                  <c:v>0.43804253958716</c:v>
                </c:pt>
                <c:pt idx="2">
                  <c:v>0.76708474117025005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8C-401A-A51D-3E3D645262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208C-401A-A51D-3E3D645262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1.1255451859495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8C-401A-A51D-3E3D645262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684808"/>
        <c:axId val="382691696"/>
      </c:barChart>
      <c:catAx>
        <c:axId val="382684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91696"/>
        <c:crosses val="autoZero"/>
        <c:auto val="1"/>
        <c:lblAlgn val="ctr"/>
        <c:lblOffset val="100"/>
        <c:noMultiLvlLbl val="0"/>
      </c:catAx>
      <c:valAx>
        <c:axId val="38269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8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1.9790223629526999E-2</c:v>
                </c:pt>
                <c:pt idx="1">
                  <c:v>-1.9786307874951E-2</c:v>
                </c:pt>
                <c:pt idx="2">
                  <c:v>1.9790223629526999E-2</c:v>
                </c:pt>
                <c:pt idx="3">
                  <c:v>6.5954359583168002E-3</c:v>
                </c:pt>
                <c:pt idx="4">
                  <c:v>3.9570005935501001E-2</c:v>
                </c:pt>
                <c:pt idx="5">
                  <c:v>6.5923923791943997E-3</c:v>
                </c:pt>
                <c:pt idx="6">
                  <c:v>0.11865524060646</c:v>
                </c:pt>
                <c:pt idx="7">
                  <c:v>6.5841453779298996E-3</c:v>
                </c:pt>
                <c:pt idx="8">
                  <c:v>1.9751135690301999E-2</c:v>
                </c:pt>
                <c:pt idx="9">
                  <c:v>3.291205897841E-2</c:v>
                </c:pt>
                <c:pt idx="10">
                  <c:v>0</c:v>
                </c:pt>
                <c:pt idx="11">
                  <c:v>1.3160492202407999E-2</c:v>
                </c:pt>
                <c:pt idx="12">
                  <c:v>1.9738140667149E-2</c:v>
                </c:pt>
                <c:pt idx="13">
                  <c:v>1.3156163662675999E-2</c:v>
                </c:pt>
                <c:pt idx="14">
                  <c:v>-6.5772165219678998E-3</c:v>
                </c:pt>
                <c:pt idx="15">
                  <c:v>4.6043544037361002E-2</c:v>
                </c:pt>
                <c:pt idx="16">
                  <c:v>2.6298487836948999E-2</c:v>
                </c:pt>
                <c:pt idx="17">
                  <c:v>4.6010253713685001E-2</c:v>
                </c:pt>
                <c:pt idx="18">
                  <c:v>4.5989094014847999E-2</c:v>
                </c:pt>
                <c:pt idx="19">
                  <c:v>5.2534804307853997E-2</c:v>
                </c:pt>
                <c:pt idx="20">
                  <c:v>2.6253609871357001E-2</c:v>
                </c:pt>
                <c:pt idx="21">
                  <c:v>3.9370078740157001E-2</c:v>
                </c:pt>
                <c:pt idx="22">
                  <c:v>1.3118194936377E-2</c:v>
                </c:pt>
                <c:pt idx="23">
                  <c:v>6.5582371458552001E-3</c:v>
                </c:pt>
                <c:pt idx="24">
                  <c:v>3.9346842415895998E-2</c:v>
                </c:pt>
                <c:pt idx="25">
                  <c:v>6.5552277941658002E-3</c:v>
                </c:pt>
                <c:pt idx="26">
                  <c:v>0</c:v>
                </c:pt>
                <c:pt idx="27">
                  <c:v>4.5883586785527002E-2</c:v>
                </c:pt>
                <c:pt idx="28">
                  <c:v>1.9655375745266001E-2</c:v>
                </c:pt>
                <c:pt idx="29">
                  <c:v>1.3101008777676001E-2</c:v>
                </c:pt>
                <c:pt idx="30">
                  <c:v>-6.5496463190987996E-3</c:v>
                </c:pt>
                <c:pt idx="31">
                  <c:v>3.2750376629331002E-2</c:v>
                </c:pt>
                <c:pt idx="32">
                  <c:v>1.9643792561551E-2</c:v>
                </c:pt>
                <c:pt idx="33">
                  <c:v>3.2733224222586003E-2</c:v>
                </c:pt>
                <c:pt idx="34">
                  <c:v>3.2722513089004999E-2</c:v>
                </c:pt>
                <c:pt idx="35">
                  <c:v>2.6169447170428999E-2</c:v>
                </c:pt>
                <c:pt idx="36">
                  <c:v>-6.5406501406239997E-3</c:v>
                </c:pt>
                <c:pt idx="37">
                  <c:v>4.5787545787546E-2</c:v>
                </c:pt>
                <c:pt idx="38">
                  <c:v>6.538084341288E-3</c:v>
                </c:pt>
                <c:pt idx="39">
                  <c:v>1.3075313807531E-2</c:v>
                </c:pt>
                <c:pt idx="40">
                  <c:v>-1.3073604392731E-2</c:v>
                </c:pt>
                <c:pt idx="41">
                  <c:v>-6.5376569037656996E-3</c:v>
                </c:pt>
                <c:pt idx="42">
                  <c:v>1.9614253023863999E-2</c:v>
                </c:pt>
                <c:pt idx="43">
                  <c:v>1.3073604392731E-2</c:v>
                </c:pt>
                <c:pt idx="44">
                  <c:v>1.9607843137254999E-2</c:v>
                </c:pt>
                <c:pt idx="45">
                  <c:v>5.8811997647520001E-2</c:v>
                </c:pt>
                <c:pt idx="46">
                  <c:v>3.9184952978055999E-2</c:v>
                </c:pt>
                <c:pt idx="47">
                  <c:v>6.5282673978326003E-2</c:v>
                </c:pt>
                <c:pt idx="48">
                  <c:v>9.7860125260959996E-2</c:v>
                </c:pt>
                <c:pt idx="49">
                  <c:v>9.1246822655283E-2</c:v>
                </c:pt>
                <c:pt idx="50">
                  <c:v>8.4651950250700006E-2</c:v>
                </c:pt>
                <c:pt idx="51">
                  <c:v>0.14964216005205</c:v>
                </c:pt>
                <c:pt idx="52">
                  <c:v>1.16936269733</c:v>
                </c:pt>
                <c:pt idx="53">
                  <c:v>0.83477814165542996</c:v>
                </c:pt>
                <c:pt idx="54">
                  <c:v>0.30567407501750998</c:v>
                </c:pt>
                <c:pt idx="55">
                  <c:v>0.24125452352231999</c:v>
                </c:pt>
                <c:pt idx="56">
                  <c:v>0.25334093356134002</c:v>
                </c:pt>
                <c:pt idx="57">
                  <c:v>0.15793796196854001</c:v>
                </c:pt>
                <c:pt idx="58">
                  <c:v>8.8305790336823994E-2</c:v>
                </c:pt>
                <c:pt idx="59">
                  <c:v>0.28989160574742001</c:v>
                </c:pt>
                <c:pt idx="60">
                  <c:v>0.21993213522683999</c:v>
                </c:pt>
                <c:pt idx="61">
                  <c:v>0.20690952410808999</c:v>
                </c:pt>
                <c:pt idx="62">
                  <c:v>0.18771117507196</c:v>
                </c:pt>
                <c:pt idx="63">
                  <c:v>9.3679740194854005E-2</c:v>
                </c:pt>
                <c:pt idx="64">
                  <c:v>0.21838148125039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B5-4B3E-953A-9E9454365F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B5-4B3E-953A-9E9454365F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Sheet1!$D$2:$D$67</c:f>
              <c:numCache>
                <c:formatCode>General</c:formatCode>
                <c:ptCount val="6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B5-4B3E-953A-9E9454365F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695960"/>
        <c:axId val="382698256"/>
      </c:lineChart>
      <c:dateAx>
        <c:axId val="382695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98256"/>
        <c:crosses val="autoZero"/>
        <c:auto val="1"/>
        <c:lblOffset val="100"/>
        <c:baseTimeUnit val="days"/>
      </c:dateAx>
      <c:valAx>
        <c:axId val="38269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9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7764</c:v>
                </c:pt>
                <c:pt idx="1">
                  <c:v>877</c:v>
                </c:pt>
                <c:pt idx="2">
                  <c:v>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EE-490F-96B1-AD193DAEBE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158</c:v>
                </c:pt>
                <c:pt idx="1">
                  <c:v>11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EE-490F-96B1-AD193DAEBE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865800"/>
        <c:axId val="395860880"/>
      </c:barChart>
      <c:catAx>
        <c:axId val="39586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60880"/>
        <c:crosses val="autoZero"/>
        <c:auto val="1"/>
        <c:lblAlgn val="ctr"/>
        <c:lblOffset val="100"/>
        <c:noMultiLvlLbl val="0"/>
      </c:catAx>
      <c:valAx>
        <c:axId val="39586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6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39-458A-AF39-60C5AE9923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59</c:v>
                </c:pt>
                <c:pt idx="1">
                  <c:v>14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39-458A-AF39-60C5AE9923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39-458A-AF39-60C5AE9923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860224"/>
        <c:axId val="395865472"/>
      </c:barChart>
      <c:catAx>
        <c:axId val="39586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65472"/>
        <c:crosses val="autoZero"/>
        <c:auto val="1"/>
        <c:lblAlgn val="ctr"/>
        <c:lblOffset val="100"/>
        <c:noMultiLvlLbl val="0"/>
      </c:catAx>
      <c:valAx>
        <c:axId val="39586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6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leejeansphils (Lee Jeans Philippines)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05-40CD-B104-DF2FEDFB50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leejeansphils (Lee Jeans Philippines)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801.35714285714005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05-40CD-B104-DF2FEDFB50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leejeansphils (Lee Jeans Philippines)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428.5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05-40CD-B104-DF2FEDFB50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856616"/>
        <c:axId val="395857272"/>
      </c:barChart>
      <c:catAx>
        <c:axId val="395856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57272"/>
        <c:crosses val="autoZero"/>
        <c:auto val="1"/>
        <c:lblAlgn val="ctr"/>
        <c:lblOffset val="100"/>
        <c:noMultiLvlLbl val="0"/>
      </c:catAx>
      <c:valAx>
        <c:axId val="395857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5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75.327100000000002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A5-4BFA-9F7B-D746FCD706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31.585599999999999</c:v>
                </c:pt>
                <c:pt idx="1">
                  <c:v>23.7288</c:v>
                </c:pt>
                <c:pt idx="2">
                  <c:v>33.333300000000001</c:v>
                </c:pt>
                <c:pt idx="3">
                  <c:v>66.666700000000006</c:v>
                </c:pt>
                <c:pt idx="4">
                  <c:v>26.1538</c:v>
                </c:pt>
                <c:pt idx="5">
                  <c:v>11.209300000000001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A5-4BFA-9F7B-D746FCD706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5.0846999999999998</c:v>
                </c:pt>
                <c:pt idx="2">
                  <c:v>0</c:v>
                </c:pt>
                <c:pt idx="3">
                  <c:v>0</c:v>
                </c:pt>
                <c:pt idx="4">
                  <c:v>4.6154000000000002</c:v>
                </c:pt>
                <c:pt idx="5">
                  <c:v>8.407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A5-4BFA-9F7B-D746FCD70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5871376"/>
        <c:axId val="395871704"/>
      </c:radarChart>
      <c:catAx>
        <c:axId val="39587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71704"/>
        <c:crosses val="autoZero"/>
        <c:auto val="1"/>
        <c:lblAlgn val="ctr"/>
        <c:lblOffset val="100"/>
        <c:noMultiLvlLbl val="0"/>
      </c:catAx>
      <c:valAx>
        <c:axId val="39587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7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89</c:v>
                </c:pt>
                <c:pt idx="1">
                  <c:v>61</c:v>
                </c:pt>
                <c:pt idx="2">
                  <c:v>66</c:v>
                </c:pt>
                <c:pt idx="3">
                  <c:v>0</c:v>
                </c:pt>
                <c:pt idx="4">
                  <c:v>71</c:v>
                </c:pt>
                <c:pt idx="5">
                  <c:v>0</c:v>
                </c:pt>
                <c:pt idx="6">
                  <c:v>196</c:v>
                </c:pt>
                <c:pt idx="7">
                  <c:v>102</c:v>
                </c:pt>
                <c:pt idx="8">
                  <c:v>82</c:v>
                </c:pt>
                <c:pt idx="9">
                  <c:v>0</c:v>
                </c:pt>
                <c:pt idx="10">
                  <c:v>181</c:v>
                </c:pt>
                <c:pt idx="11">
                  <c:v>26</c:v>
                </c:pt>
                <c:pt idx="12">
                  <c:v>0</c:v>
                </c:pt>
                <c:pt idx="13">
                  <c:v>134</c:v>
                </c:pt>
                <c:pt idx="14">
                  <c:v>55</c:v>
                </c:pt>
                <c:pt idx="15">
                  <c:v>82</c:v>
                </c:pt>
                <c:pt idx="16">
                  <c:v>0</c:v>
                </c:pt>
                <c:pt idx="17">
                  <c:v>109</c:v>
                </c:pt>
                <c:pt idx="18">
                  <c:v>56</c:v>
                </c:pt>
                <c:pt idx="19">
                  <c:v>0</c:v>
                </c:pt>
                <c:pt idx="20">
                  <c:v>66</c:v>
                </c:pt>
                <c:pt idx="21">
                  <c:v>68</c:v>
                </c:pt>
                <c:pt idx="22">
                  <c:v>62</c:v>
                </c:pt>
                <c:pt idx="23">
                  <c:v>0</c:v>
                </c:pt>
                <c:pt idx="24">
                  <c:v>67</c:v>
                </c:pt>
                <c:pt idx="25">
                  <c:v>43</c:v>
                </c:pt>
                <c:pt idx="26">
                  <c:v>0</c:v>
                </c:pt>
                <c:pt idx="27">
                  <c:v>110</c:v>
                </c:pt>
                <c:pt idx="28">
                  <c:v>76</c:v>
                </c:pt>
                <c:pt idx="29">
                  <c:v>72</c:v>
                </c:pt>
                <c:pt idx="30">
                  <c:v>0</c:v>
                </c:pt>
                <c:pt idx="31">
                  <c:v>48</c:v>
                </c:pt>
                <c:pt idx="32">
                  <c:v>129</c:v>
                </c:pt>
                <c:pt idx="33">
                  <c:v>38</c:v>
                </c:pt>
                <c:pt idx="34">
                  <c:v>92</c:v>
                </c:pt>
                <c:pt idx="35">
                  <c:v>128</c:v>
                </c:pt>
                <c:pt idx="36">
                  <c:v>81</c:v>
                </c:pt>
                <c:pt idx="37">
                  <c:v>88</c:v>
                </c:pt>
                <c:pt idx="38">
                  <c:v>0</c:v>
                </c:pt>
                <c:pt idx="39">
                  <c:v>152</c:v>
                </c:pt>
                <c:pt idx="40">
                  <c:v>69</c:v>
                </c:pt>
                <c:pt idx="41">
                  <c:v>92</c:v>
                </c:pt>
                <c:pt idx="42">
                  <c:v>76</c:v>
                </c:pt>
                <c:pt idx="43">
                  <c:v>113</c:v>
                </c:pt>
                <c:pt idx="44">
                  <c:v>74</c:v>
                </c:pt>
                <c:pt idx="45">
                  <c:v>116</c:v>
                </c:pt>
                <c:pt idx="46">
                  <c:v>127</c:v>
                </c:pt>
                <c:pt idx="47">
                  <c:v>154</c:v>
                </c:pt>
                <c:pt idx="48">
                  <c:v>117</c:v>
                </c:pt>
                <c:pt idx="49">
                  <c:v>85</c:v>
                </c:pt>
                <c:pt idx="50">
                  <c:v>100</c:v>
                </c:pt>
                <c:pt idx="51">
                  <c:v>143</c:v>
                </c:pt>
                <c:pt idx="52">
                  <c:v>147</c:v>
                </c:pt>
                <c:pt idx="53">
                  <c:v>414</c:v>
                </c:pt>
                <c:pt idx="54">
                  <c:v>211</c:v>
                </c:pt>
                <c:pt idx="55">
                  <c:v>118</c:v>
                </c:pt>
                <c:pt idx="56">
                  <c:v>154</c:v>
                </c:pt>
                <c:pt idx="57">
                  <c:v>271</c:v>
                </c:pt>
                <c:pt idx="58">
                  <c:v>146</c:v>
                </c:pt>
                <c:pt idx="59">
                  <c:v>116</c:v>
                </c:pt>
                <c:pt idx="60">
                  <c:v>209</c:v>
                </c:pt>
                <c:pt idx="61">
                  <c:v>228</c:v>
                </c:pt>
                <c:pt idx="62">
                  <c:v>96</c:v>
                </c:pt>
                <c:pt idx="63">
                  <c:v>185</c:v>
                </c:pt>
                <c:pt idx="64">
                  <c:v>145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5A-4295-9340-129BF78245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  <c:pt idx="0">
                  <c:v>49</c:v>
                </c:pt>
                <c:pt idx="1">
                  <c:v>38</c:v>
                </c:pt>
                <c:pt idx="2">
                  <c:v>0</c:v>
                </c:pt>
                <c:pt idx="3">
                  <c:v>76</c:v>
                </c:pt>
                <c:pt idx="4">
                  <c:v>0</c:v>
                </c:pt>
                <c:pt idx="5">
                  <c:v>119</c:v>
                </c:pt>
                <c:pt idx="6">
                  <c:v>0</c:v>
                </c:pt>
                <c:pt idx="7">
                  <c:v>87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21</c:v>
                </c:pt>
                <c:pt idx="40">
                  <c:v>0</c:v>
                </c:pt>
                <c:pt idx="41">
                  <c:v>34</c:v>
                </c:pt>
                <c:pt idx="42">
                  <c:v>59</c:v>
                </c:pt>
                <c:pt idx="43">
                  <c:v>0</c:v>
                </c:pt>
                <c:pt idx="44">
                  <c:v>35</c:v>
                </c:pt>
                <c:pt idx="45">
                  <c:v>0</c:v>
                </c:pt>
                <c:pt idx="46">
                  <c:v>59</c:v>
                </c:pt>
                <c:pt idx="47">
                  <c:v>0</c:v>
                </c:pt>
                <c:pt idx="48">
                  <c:v>0</c:v>
                </c:pt>
                <c:pt idx="49">
                  <c:v>37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14</c:v>
                </c:pt>
                <c:pt idx="54">
                  <c:v>0</c:v>
                </c:pt>
                <c:pt idx="55">
                  <c:v>54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75</c:v>
                </c:pt>
                <c:pt idx="61">
                  <c:v>0</c:v>
                </c:pt>
                <c:pt idx="62">
                  <c:v>46</c:v>
                </c:pt>
                <c:pt idx="63">
                  <c:v>22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5A-4295-9340-129BF78245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Sheet1!$D$2:$D$67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186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239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B5A-4295-9340-129BF78245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872360"/>
        <c:axId val="395867112"/>
      </c:lineChart>
      <c:dateAx>
        <c:axId val="395872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67112"/>
        <c:crosses val="autoZero"/>
        <c:auto val="1"/>
        <c:lblOffset val="100"/>
        <c:baseTimeUnit val="days"/>
      </c:dateAx>
      <c:valAx>
        <c:axId val="395867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72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9</c:v>
                </c:pt>
                <c:pt idx="2">
                  <c:v>7</c:v>
                </c:pt>
                <c:pt idx="3">
                  <c:v>28</c:v>
                </c:pt>
                <c:pt idx="4">
                  <c:v>21</c:v>
                </c:pt>
                <c:pt idx="5">
                  <c:v>12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56-4428-8CC4-6914625C8F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4056-4428-8CC4-6914625C8F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4056-4428-8CC4-6914625C8F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876952"/>
        <c:axId val="395867440"/>
      </c:barChart>
      <c:catAx>
        <c:axId val="395876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67440"/>
        <c:crosses val="autoZero"/>
        <c:auto val="1"/>
        <c:lblAlgn val="ctr"/>
        <c:lblOffset val="100"/>
        <c:noMultiLvlLbl val="0"/>
      </c:catAx>
      <c:valAx>
        <c:axId val="39586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7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16062</c:v>
                </c:pt>
                <c:pt idx="1">
                  <c:v>6735</c:v>
                </c:pt>
                <c:pt idx="2">
                  <c:v>21323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7C-4768-9BA2-0487D51CDD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7922</c:v>
                </c:pt>
                <c:pt idx="1">
                  <c:v>888</c:v>
                </c:pt>
                <c:pt idx="2">
                  <c:v>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BF-4384-8DEC-8DE8D9CCA8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205856"/>
        <c:axId val="349196344"/>
      </c:barChart>
      <c:catAx>
        <c:axId val="349205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96344"/>
        <c:crosses val="autoZero"/>
        <c:auto val="1"/>
        <c:lblAlgn val="ctr"/>
        <c:lblOffset val="100"/>
        <c:noMultiLvlLbl val="0"/>
      </c:catAx>
      <c:valAx>
        <c:axId val="34919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0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2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2</c:v>
                </c:pt>
                <c:pt idx="48">
                  <c:v>1</c:v>
                </c:pt>
                <c:pt idx="49">
                  <c:v>1</c:v>
                </c:pt>
                <c:pt idx="50">
                  <c:v>2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2</c:v>
                </c:pt>
                <c:pt idx="59">
                  <c:v>2</c:v>
                </c:pt>
                <c:pt idx="60">
                  <c:v>2</c:v>
                </c:pt>
                <c:pt idx="61">
                  <c:v>3</c:v>
                </c:pt>
                <c:pt idx="62">
                  <c:v>1</c:v>
                </c:pt>
                <c:pt idx="63">
                  <c:v>1</c:v>
                </c:pt>
                <c:pt idx="64">
                  <c:v>2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ED-4CD2-ABD2-1C19C65F66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1</c:v>
                </c:pt>
                <c:pt idx="49">
                  <c:v>1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1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1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ED-4CD2-ABD2-1C19C65F66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Sheet1!$D$2:$D$67</c:f>
              <c:numCache>
                <c:formatCode>General</c:formatCode>
                <c:ptCount val="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2</c:v>
                </c:pt>
                <c:pt idx="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ED-4CD2-ABD2-1C19C65F66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683168"/>
        <c:axId val="382675296"/>
      </c:lineChart>
      <c:dateAx>
        <c:axId val="382683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75296"/>
        <c:crosses val="autoZero"/>
        <c:auto val="1"/>
        <c:lblOffset val="100"/>
        <c:baseTimeUnit val="days"/>
      </c:dateAx>
      <c:valAx>
        <c:axId val="38267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8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7D-4015-8CED-C7CBB95AC2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59</c:v>
                </c:pt>
                <c:pt idx="1">
                  <c:v>14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7D-4015-8CED-C7CBB95AC2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wranglerph (Wrangler Philippines)</c:v>
                </c:pt>
                <c:pt idx="1">
                  <c:v>leejeansphils (Lee Jeans Philippines)</c:v>
                </c:pt>
                <c:pt idx="2">
                  <c:v>levis_ph (Levi's_PH)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7D-4015-8CED-C7CBB95AC2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500192"/>
        <c:axId val="357493960"/>
      </c:barChart>
      <c:catAx>
        <c:axId val="35750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93960"/>
        <c:crosses val="autoZero"/>
        <c:auto val="1"/>
        <c:lblAlgn val="ctr"/>
        <c:lblOffset val="100"/>
        <c:noMultiLvlLbl val="0"/>
      </c:catAx>
      <c:valAx>
        <c:axId val="357493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0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13</c:v>
                </c:pt>
                <c:pt idx="2">
                  <c:v>6</c:v>
                </c:pt>
                <c:pt idx="3">
                  <c:v>9</c:v>
                </c:pt>
                <c:pt idx="4">
                  <c:v>10</c:v>
                </c:pt>
                <c:pt idx="5">
                  <c:v>8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B1-49A8-887F-739852AEDB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B1-49A8-887F-739852AEDB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B1-49A8-887F-739852AEDB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500520"/>
        <c:axId val="357492648"/>
      </c:barChart>
      <c:catAx>
        <c:axId val="357500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92648"/>
        <c:crosses val="autoZero"/>
        <c:auto val="1"/>
        <c:lblAlgn val="ctr"/>
        <c:lblOffset val="100"/>
        <c:noMultiLvlLbl val="0"/>
      </c:catAx>
      <c:valAx>
        <c:axId val="357492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00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15162</c:v>
                </c:pt>
                <c:pt idx="1">
                  <c:v>15159</c:v>
                </c:pt>
                <c:pt idx="2">
                  <c:v>15162</c:v>
                </c:pt>
                <c:pt idx="3">
                  <c:v>15163</c:v>
                </c:pt>
                <c:pt idx="4">
                  <c:v>15169</c:v>
                </c:pt>
                <c:pt idx="5">
                  <c:v>15170</c:v>
                </c:pt>
                <c:pt idx="6">
                  <c:v>15188</c:v>
                </c:pt>
                <c:pt idx="7">
                  <c:v>15189</c:v>
                </c:pt>
                <c:pt idx="8">
                  <c:v>15192</c:v>
                </c:pt>
                <c:pt idx="9">
                  <c:v>15197</c:v>
                </c:pt>
                <c:pt idx="10">
                  <c:v>15197</c:v>
                </c:pt>
                <c:pt idx="11">
                  <c:v>15199</c:v>
                </c:pt>
                <c:pt idx="12">
                  <c:v>15202</c:v>
                </c:pt>
                <c:pt idx="13">
                  <c:v>15204</c:v>
                </c:pt>
                <c:pt idx="14">
                  <c:v>15203</c:v>
                </c:pt>
                <c:pt idx="15">
                  <c:v>15210</c:v>
                </c:pt>
                <c:pt idx="16">
                  <c:v>15214</c:v>
                </c:pt>
                <c:pt idx="17">
                  <c:v>15221</c:v>
                </c:pt>
                <c:pt idx="18">
                  <c:v>15228</c:v>
                </c:pt>
                <c:pt idx="19">
                  <c:v>15236</c:v>
                </c:pt>
                <c:pt idx="20">
                  <c:v>15240</c:v>
                </c:pt>
                <c:pt idx="21">
                  <c:v>15246</c:v>
                </c:pt>
                <c:pt idx="22">
                  <c:v>15248</c:v>
                </c:pt>
                <c:pt idx="23">
                  <c:v>15249</c:v>
                </c:pt>
                <c:pt idx="24">
                  <c:v>15255</c:v>
                </c:pt>
                <c:pt idx="25">
                  <c:v>15256</c:v>
                </c:pt>
                <c:pt idx="26">
                  <c:v>15256</c:v>
                </c:pt>
                <c:pt idx="27">
                  <c:v>15263</c:v>
                </c:pt>
                <c:pt idx="28">
                  <c:v>15266</c:v>
                </c:pt>
                <c:pt idx="29">
                  <c:v>15268</c:v>
                </c:pt>
                <c:pt idx="30">
                  <c:v>15267</c:v>
                </c:pt>
                <c:pt idx="31">
                  <c:v>15272</c:v>
                </c:pt>
                <c:pt idx="32">
                  <c:v>15275</c:v>
                </c:pt>
                <c:pt idx="33">
                  <c:v>15280</c:v>
                </c:pt>
                <c:pt idx="34">
                  <c:v>15285</c:v>
                </c:pt>
                <c:pt idx="35">
                  <c:v>15289</c:v>
                </c:pt>
                <c:pt idx="36">
                  <c:v>15288</c:v>
                </c:pt>
                <c:pt idx="37">
                  <c:v>15295</c:v>
                </c:pt>
                <c:pt idx="38">
                  <c:v>15296</c:v>
                </c:pt>
                <c:pt idx="39">
                  <c:v>15298</c:v>
                </c:pt>
                <c:pt idx="40">
                  <c:v>15296</c:v>
                </c:pt>
                <c:pt idx="41">
                  <c:v>15295</c:v>
                </c:pt>
                <c:pt idx="42">
                  <c:v>15298</c:v>
                </c:pt>
                <c:pt idx="43">
                  <c:v>15300</c:v>
                </c:pt>
                <c:pt idx="44">
                  <c:v>15303</c:v>
                </c:pt>
                <c:pt idx="45">
                  <c:v>15312</c:v>
                </c:pt>
                <c:pt idx="46">
                  <c:v>15318</c:v>
                </c:pt>
                <c:pt idx="47">
                  <c:v>15328</c:v>
                </c:pt>
                <c:pt idx="48">
                  <c:v>15343</c:v>
                </c:pt>
                <c:pt idx="49">
                  <c:v>15357</c:v>
                </c:pt>
                <c:pt idx="50">
                  <c:v>15370</c:v>
                </c:pt>
                <c:pt idx="51">
                  <c:v>15393</c:v>
                </c:pt>
                <c:pt idx="52">
                  <c:v>15573</c:v>
                </c:pt>
                <c:pt idx="53">
                  <c:v>15703</c:v>
                </c:pt>
                <c:pt idx="54">
                  <c:v>15751</c:v>
                </c:pt>
                <c:pt idx="55">
                  <c:v>15789</c:v>
                </c:pt>
                <c:pt idx="56">
                  <c:v>15829</c:v>
                </c:pt>
                <c:pt idx="57">
                  <c:v>15854</c:v>
                </c:pt>
                <c:pt idx="58">
                  <c:v>15868</c:v>
                </c:pt>
                <c:pt idx="59">
                  <c:v>15914</c:v>
                </c:pt>
                <c:pt idx="60">
                  <c:v>15949</c:v>
                </c:pt>
                <c:pt idx="61">
                  <c:v>15982</c:v>
                </c:pt>
                <c:pt idx="62">
                  <c:v>16012</c:v>
                </c:pt>
                <c:pt idx="63">
                  <c:v>16027</c:v>
                </c:pt>
                <c:pt idx="64">
                  <c:v>16062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4A-4387-8908-2F45700687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  <c:pt idx="64">
                  <c:v>6735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4A-4387-8908-2F45700687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Sheet1!$D$2:$D$67</c:f>
              <c:numCache>
                <c:formatCode>General</c:formatCode>
                <c:ptCount val="66"/>
                <c:pt idx="64">
                  <c:v>21323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4A-4387-8908-2F45700687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495928"/>
        <c:axId val="357496256"/>
      </c:lineChart>
      <c:dateAx>
        <c:axId val="357495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96256"/>
        <c:crosses val="autoZero"/>
        <c:auto val="1"/>
        <c:lblOffset val="100"/>
        <c:baseTimeUnit val="days"/>
      </c:dateAx>
      <c:valAx>
        <c:axId val="35749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95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3</c:v>
                </c:pt>
                <c:pt idx="1">
                  <c:v>-3</c:v>
                </c:pt>
                <c:pt idx="2">
                  <c:v>3</c:v>
                </c:pt>
                <c:pt idx="3">
                  <c:v>1</c:v>
                </c:pt>
                <c:pt idx="4">
                  <c:v>6</c:v>
                </c:pt>
                <c:pt idx="5">
                  <c:v>1</c:v>
                </c:pt>
                <c:pt idx="6">
                  <c:v>18</c:v>
                </c:pt>
                <c:pt idx="7">
                  <c:v>1</c:v>
                </c:pt>
                <c:pt idx="8">
                  <c:v>3</c:v>
                </c:pt>
                <c:pt idx="9">
                  <c:v>5</c:v>
                </c:pt>
                <c:pt idx="10">
                  <c:v>0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-1</c:v>
                </c:pt>
                <c:pt idx="15">
                  <c:v>7</c:v>
                </c:pt>
                <c:pt idx="16">
                  <c:v>4</c:v>
                </c:pt>
                <c:pt idx="17">
                  <c:v>7</c:v>
                </c:pt>
                <c:pt idx="18">
                  <c:v>7</c:v>
                </c:pt>
                <c:pt idx="19">
                  <c:v>8</c:v>
                </c:pt>
                <c:pt idx="20">
                  <c:v>4</c:v>
                </c:pt>
                <c:pt idx="21">
                  <c:v>6</c:v>
                </c:pt>
                <c:pt idx="22">
                  <c:v>2</c:v>
                </c:pt>
                <c:pt idx="23">
                  <c:v>1</c:v>
                </c:pt>
                <c:pt idx="24">
                  <c:v>6</c:v>
                </c:pt>
                <c:pt idx="25">
                  <c:v>1</c:v>
                </c:pt>
                <c:pt idx="26">
                  <c:v>0</c:v>
                </c:pt>
                <c:pt idx="27">
                  <c:v>7</c:v>
                </c:pt>
                <c:pt idx="28">
                  <c:v>3</c:v>
                </c:pt>
                <c:pt idx="29">
                  <c:v>2</c:v>
                </c:pt>
                <c:pt idx="30">
                  <c:v>-1</c:v>
                </c:pt>
                <c:pt idx="31">
                  <c:v>5</c:v>
                </c:pt>
                <c:pt idx="32">
                  <c:v>3</c:v>
                </c:pt>
                <c:pt idx="33">
                  <c:v>5</c:v>
                </c:pt>
                <c:pt idx="34">
                  <c:v>5</c:v>
                </c:pt>
                <c:pt idx="35">
                  <c:v>4</c:v>
                </c:pt>
                <c:pt idx="36">
                  <c:v>-1</c:v>
                </c:pt>
                <c:pt idx="37">
                  <c:v>7</c:v>
                </c:pt>
                <c:pt idx="38">
                  <c:v>1</c:v>
                </c:pt>
                <c:pt idx="39">
                  <c:v>2</c:v>
                </c:pt>
                <c:pt idx="40">
                  <c:v>-2</c:v>
                </c:pt>
                <c:pt idx="41">
                  <c:v>-1</c:v>
                </c:pt>
                <c:pt idx="42">
                  <c:v>3</c:v>
                </c:pt>
                <c:pt idx="43">
                  <c:v>2</c:v>
                </c:pt>
                <c:pt idx="44">
                  <c:v>3</c:v>
                </c:pt>
                <c:pt idx="45">
                  <c:v>9</c:v>
                </c:pt>
                <c:pt idx="46">
                  <c:v>6</c:v>
                </c:pt>
                <c:pt idx="47">
                  <c:v>10</c:v>
                </c:pt>
                <c:pt idx="48">
                  <c:v>15</c:v>
                </c:pt>
                <c:pt idx="49">
                  <c:v>14</c:v>
                </c:pt>
                <c:pt idx="50">
                  <c:v>13</c:v>
                </c:pt>
                <c:pt idx="51">
                  <c:v>23</c:v>
                </c:pt>
                <c:pt idx="52">
                  <c:v>180</c:v>
                </c:pt>
                <c:pt idx="53">
                  <c:v>130</c:v>
                </c:pt>
                <c:pt idx="54">
                  <c:v>48</c:v>
                </c:pt>
                <c:pt idx="55">
                  <c:v>38</c:v>
                </c:pt>
                <c:pt idx="56">
                  <c:v>40</c:v>
                </c:pt>
                <c:pt idx="57">
                  <c:v>25</c:v>
                </c:pt>
                <c:pt idx="58">
                  <c:v>14</c:v>
                </c:pt>
                <c:pt idx="59">
                  <c:v>46</c:v>
                </c:pt>
                <c:pt idx="60">
                  <c:v>35</c:v>
                </c:pt>
                <c:pt idx="61">
                  <c:v>33</c:v>
                </c:pt>
                <c:pt idx="62">
                  <c:v>30</c:v>
                </c:pt>
                <c:pt idx="63">
                  <c:v>15</c:v>
                </c:pt>
                <c:pt idx="64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E4-48B4-981C-489DFCC4A4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E4-48B4-981C-489DFCC4A4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Sheet1!$D$2:$D$67</c:f>
              <c:numCache>
                <c:formatCode>General</c:formatCode>
                <c:ptCount val="6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5E4-48B4-981C-489DFCC4A4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499536"/>
        <c:axId val="357507080"/>
      </c:lineChart>
      <c:dateAx>
        <c:axId val="357499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07080"/>
        <c:crosses val="autoZero"/>
        <c:auto val="1"/>
        <c:lblOffset val="100"/>
        <c:baseTimeUnit val="days"/>
      </c:dateAx>
      <c:valAx>
        <c:axId val="35750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99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wranglerph (Wrangler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Sheet1!$B$2:$B$67</c:f>
              <c:numCache>
                <c:formatCode>General</c:formatCode>
                <c:ptCount val="66"/>
                <c:pt idx="0">
                  <c:v>1.9790223629526999E-2</c:v>
                </c:pt>
                <c:pt idx="1">
                  <c:v>-1.9786307874951E-2</c:v>
                </c:pt>
                <c:pt idx="2">
                  <c:v>1.9790223629526999E-2</c:v>
                </c:pt>
                <c:pt idx="3">
                  <c:v>6.5954359583168002E-3</c:v>
                </c:pt>
                <c:pt idx="4">
                  <c:v>3.9570005935501001E-2</c:v>
                </c:pt>
                <c:pt idx="5">
                  <c:v>6.5923923791943997E-3</c:v>
                </c:pt>
                <c:pt idx="6">
                  <c:v>0.11865524060646</c:v>
                </c:pt>
                <c:pt idx="7">
                  <c:v>6.5841453779298996E-3</c:v>
                </c:pt>
                <c:pt idx="8">
                  <c:v>1.9751135690301999E-2</c:v>
                </c:pt>
                <c:pt idx="9">
                  <c:v>3.291205897841E-2</c:v>
                </c:pt>
                <c:pt idx="10">
                  <c:v>0</c:v>
                </c:pt>
                <c:pt idx="11">
                  <c:v>1.3160492202407999E-2</c:v>
                </c:pt>
                <c:pt idx="12">
                  <c:v>1.9738140667149E-2</c:v>
                </c:pt>
                <c:pt idx="13">
                  <c:v>1.3156163662675999E-2</c:v>
                </c:pt>
                <c:pt idx="14">
                  <c:v>-6.5772165219678998E-3</c:v>
                </c:pt>
                <c:pt idx="15">
                  <c:v>4.6043544037361002E-2</c:v>
                </c:pt>
                <c:pt idx="16">
                  <c:v>2.6298487836948999E-2</c:v>
                </c:pt>
                <c:pt idx="17">
                  <c:v>4.6010253713685001E-2</c:v>
                </c:pt>
                <c:pt idx="18">
                  <c:v>4.5989094014847999E-2</c:v>
                </c:pt>
                <c:pt idx="19">
                  <c:v>5.2534804307853997E-2</c:v>
                </c:pt>
                <c:pt idx="20">
                  <c:v>2.6253609871357001E-2</c:v>
                </c:pt>
                <c:pt idx="21">
                  <c:v>3.9370078740157001E-2</c:v>
                </c:pt>
                <c:pt idx="22">
                  <c:v>1.3118194936377E-2</c:v>
                </c:pt>
                <c:pt idx="23">
                  <c:v>6.5582371458552001E-3</c:v>
                </c:pt>
                <c:pt idx="24">
                  <c:v>3.9346842415895998E-2</c:v>
                </c:pt>
                <c:pt idx="25">
                  <c:v>6.5552277941658002E-3</c:v>
                </c:pt>
                <c:pt idx="26">
                  <c:v>0</c:v>
                </c:pt>
                <c:pt idx="27">
                  <c:v>4.5883586785527002E-2</c:v>
                </c:pt>
                <c:pt idx="28">
                  <c:v>1.9655375745266001E-2</c:v>
                </c:pt>
                <c:pt idx="29">
                  <c:v>1.3101008777676001E-2</c:v>
                </c:pt>
                <c:pt idx="30">
                  <c:v>-6.5496463190987996E-3</c:v>
                </c:pt>
                <c:pt idx="31">
                  <c:v>3.2750376629331002E-2</c:v>
                </c:pt>
                <c:pt idx="32">
                  <c:v>1.9643792561551E-2</c:v>
                </c:pt>
                <c:pt idx="33">
                  <c:v>3.2733224222586003E-2</c:v>
                </c:pt>
                <c:pt idx="34">
                  <c:v>3.2722513089004999E-2</c:v>
                </c:pt>
                <c:pt idx="35">
                  <c:v>2.6169447170428999E-2</c:v>
                </c:pt>
                <c:pt idx="36">
                  <c:v>-6.5406501406239997E-3</c:v>
                </c:pt>
                <c:pt idx="37">
                  <c:v>4.5787545787546E-2</c:v>
                </c:pt>
                <c:pt idx="38">
                  <c:v>6.538084341288E-3</c:v>
                </c:pt>
                <c:pt idx="39">
                  <c:v>1.3075313807531E-2</c:v>
                </c:pt>
                <c:pt idx="40">
                  <c:v>-1.3073604392731E-2</c:v>
                </c:pt>
                <c:pt idx="41">
                  <c:v>-6.5376569037656996E-3</c:v>
                </c:pt>
                <c:pt idx="42">
                  <c:v>1.9614253023863999E-2</c:v>
                </c:pt>
                <c:pt idx="43">
                  <c:v>1.3073604392731E-2</c:v>
                </c:pt>
                <c:pt idx="44">
                  <c:v>1.9607843137254999E-2</c:v>
                </c:pt>
                <c:pt idx="45">
                  <c:v>5.8811997647520001E-2</c:v>
                </c:pt>
                <c:pt idx="46">
                  <c:v>3.9184952978055999E-2</c:v>
                </c:pt>
                <c:pt idx="47">
                  <c:v>6.5282673978326003E-2</c:v>
                </c:pt>
                <c:pt idx="48">
                  <c:v>9.7860125260959996E-2</c:v>
                </c:pt>
                <c:pt idx="49">
                  <c:v>9.1246822655283E-2</c:v>
                </c:pt>
                <c:pt idx="50">
                  <c:v>8.4651950250700006E-2</c:v>
                </c:pt>
                <c:pt idx="51">
                  <c:v>0.14964216005205</c:v>
                </c:pt>
                <c:pt idx="52">
                  <c:v>1.16936269733</c:v>
                </c:pt>
                <c:pt idx="53">
                  <c:v>0.83477814165542996</c:v>
                </c:pt>
                <c:pt idx="54">
                  <c:v>0.30567407501750998</c:v>
                </c:pt>
                <c:pt idx="55">
                  <c:v>0.24125452352231999</c:v>
                </c:pt>
                <c:pt idx="56">
                  <c:v>0.25334093356134002</c:v>
                </c:pt>
                <c:pt idx="57">
                  <c:v>0.15793796196854001</c:v>
                </c:pt>
                <c:pt idx="58">
                  <c:v>8.8305790336823994E-2</c:v>
                </c:pt>
                <c:pt idx="59">
                  <c:v>0.28989160574742001</c:v>
                </c:pt>
                <c:pt idx="60">
                  <c:v>0.21993213522683999</c:v>
                </c:pt>
                <c:pt idx="61">
                  <c:v>0.20690952410808999</c:v>
                </c:pt>
                <c:pt idx="62">
                  <c:v>0.18771117507196</c:v>
                </c:pt>
                <c:pt idx="63">
                  <c:v>9.3679740194854005E-2</c:v>
                </c:pt>
                <c:pt idx="64">
                  <c:v>0.21838148125039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37-4017-A5A6-B2C1BB0E06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A37-4017-A5A6-B2C1BB0E06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levis_ph (Levi's_PH)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Sheet1!$A$2:$A$67</c:f>
              <c:numCache>
                <c:formatCode>m/d/yyyy</c:formatCode>
                <c:ptCount val="66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</c:numCache>
            </c:numRef>
          </c:cat>
          <c:val>
            <c:numRef>
              <c:f>Sheet1!$D$2:$D$67</c:f>
              <c:numCache>
                <c:formatCode>General</c:formatCode>
                <c:ptCount val="6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A37-4017-A5A6-B2C1BB0E06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502816"/>
        <c:axId val="357510032"/>
      </c:lineChart>
      <c:dateAx>
        <c:axId val="357502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10032"/>
        <c:crosses val="autoZero"/>
        <c:auto val="1"/>
        <c:lblOffset val="100"/>
        <c:baseTimeUnit val="days"/>
      </c:dateAx>
      <c:valAx>
        <c:axId val="35751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0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Sheet1!$A$2:$A$65</c:f>
              <c:numCache>
                <c:formatCode>m/d/yyyy</c:formatCode>
                <c:ptCount val="64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</c:numCache>
            </c:numRef>
          </c:cat>
          <c:val>
            <c:numRef>
              <c:f>Sheet1!$B$2:$B$65</c:f>
              <c:numCache>
                <c:formatCode>General</c:formatCode>
                <c:ptCount val="64"/>
                <c:pt idx="0">
                  <c:v>302</c:v>
                </c:pt>
                <c:pt idx="1">
                  <c:v>460</c:v>
                </c:pt>
                <c:pt idx="2">
                  <c:v>355</c:v>
                </c:pt>
                <c:pt idx="3">
                  <c:v>329</c:v>
                </c:pt>
                <c:pt idx="4">
                  <c:v>576</c:v>
                </c:pt>
                <c:pt idx="5">
                  <c:v>353</c:v>
                </c:pt>
                <c:pt idx="6">
                  <c:v>403</c:v>
                </c:pt>
                <c:pt idx="7">
                  <c:v>141</c:v>
                </c:pt>
                <c:pt idx="8">
                  <c:v>97</c:v>
                </c:pt>
                <c:pt idx="9">
                  <c:v>75</c:v>
                </c:pt>
                <c:pt idx="10">
                  <c:v>51</c:v>
                </c:pt>
                <c:pt idx="11">
                  <c:v>47</c:v>
                </c:pt>
                <c:pt idx="12">
                  <c:v>37</c:v>
                </c:pt>
                <c:pt idx="13">
                  <c:v>27</c:v>
                </c:pt>
                <c:pt idx="14">
                  <c:v>72</c:v>
                </c:pt>
                <c:pt idx="15">
                  <c:v>65</c:v>
                </c:pt>
                <c:pt idx="16">
                  <c:v>42</c:v>
                </c:pt>
                <c:pt idx="17">
                  <c:v>31</c:v>
                </c:pt>
                <c:pt idx="18">
                  <c:v>32</c:v>
                </c:pt>
                <c:pt idx="19">
                  <c:v>68</c:v>
                </c:pt>
                <c:pt idx="20">
                  <c:v>95</c:v>
                </c:pt>
                <c:pt idx="21">
                  <c:v>58</c:v>
                </c:pt>
                <c:pt idx="22">
                  <c:v>53</c:v>
                </c:pt>
                <c:pt idx="23">
                  <c:v>36</c:v>
                </c:pt>
                <c:pt idx="24">
                  <c:v>31</c:v>
                </c:pt>
                <c:pt idx="25">
                  <c:v>28</c:v>
                </c:pt>
                <c:pt idx="26">
                  <c:v>31</c:v>
                </c:pt>
                <c:pt idx="27">
                  <c:v>21</c:v>
                </c:pt>
                <c:pt idx="28">
                  <c:v>16</c:v>
                </c:pt>
                <c:pt idx="29">
                  <c:v>25</c:v>
                </c:pt>
                <c:pt idx="30">
                  <c:v>16</c:v>
                </c:pt>
                <c:pt idx="31">
                  <c:v>16</c:v>
                </c:pt>
                <c:pt idx="32">
                  <c:v>18</c:v>
                </c:pt>
                <c:pt idx="33">
                  <c:v>22</c:v>
                </c:pt>
                <c:pt idx="34">
                  <c:v>16</c:v>
                </c:pt>
                <c:pt idx="35">
                  <c:v>36</c:v>
                </c:pt>
                <c:pt idx="36">
                  <c:v>33</c:v>
                </c:pt>
                <c:pt idx="37">
                  <c:v>16</c:v>
                </c:pt>
                <c:pt idx="38">
                  <c:v>412</c:v>
                </c:pt>
                <c:pt idx="39">
                  <c:v>104</c:v>
                </c:pt>
                <c:pt idx="40">
                  <c:v>415</c:v>
                </c:pt>
                <c:pt idx="41">
                  <c:v>559</c:v>
                </c:pt>
                <c:pt idx="42">
                  <c:v>118</c:v>
                </c:pt>
                <c:pt idx="43">
                  <c:v>402</c:v>
                </c:pt>
                <c:pt idx="44">
                  <c:v>109</c:v>
                </c:pt>
                <c:pt idx="45">
                  <c:v>581</c:v>
                </c:pt>
                <c:pt idx="46">
                  <c:v>119</c:v>
                </c:pt>
                <c:pt idx="47">
                  <c:v>497</c:v>
                </c:pt>
                <c:pt idx="48">
                  <c:v>506</c:v>
                </c:pt>
                <c:pt idx="49">
                  <c:v>119</c:v>
                </c:pt>
                <c:pt idx="50">
                  <c:v>96</c:v>
                </c:pt>
                <c:pt idx="51">
                  <c:v>223</c:v>
                </c:pt>
                <c:pt idx="52">
                  <c:v>162</c:v>
                </c:pt>
                <c:pt idx="53">
                  <c:v>290</c:v>
                </c:pt>
                <c:pt idx="54">
                  <c:v>355</c:v>
                </c:pt>
                <c:pt idx="55">
                  <c:v>113</c:v>
                </c:pt>
                <c:pt idx="56">
                  <c:v>46</c:v>
                </c:pt>
                <c:pt idx="57">
                  <c:v>40</c:v>
                </c:pt>
                <c:pt idx="58">
                  <c:v>395</c:v>
                </c:pt>
                <c:pt idx="59">
                  <c:v>457</c:v>
                </c:pt>
                <c:pt idx="60">
                  <c:v>414</c:v>
                </c:pt>
                <c:pt idx="61">
                  <c:v>486</c:v>
                </c:pt>
                <c:pt idx="62">
                  <c:v>286</c:v>
                </c:pt>
                <c:pt idx="63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09-40BA-AA23-A05C2787E5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509376"/>
        <c:axId val="357501176"/>
      </c:lineChart>
      <c:dateAx>
        <c:axId val="357509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01176"/>
        <c:crosses val="autoZero"/>
        <c:auto val="1"/>
        <c:lblOffset val="100"/>
        <c:baseTimeUnit val="days"/>
      </c:dateAx>
      <c:valAx>
        <c:axId val="357501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0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leejeansphils (Lee Jeans Philippines)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Sheet1!$A$2:$A$65</c:f>
              <c:numCache>
                <c:formatCode>m/d/yyyy</c:formatCode>
                <c:ptCount val="64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</c:numCache>
            </c:numRef>
          </c:cat>
          <c:val>
            <c:numRef>
              <c:f>Sheet1!$B$2:$B$65</c:f>
              <c:numCache>
                <c:formatCode>General</c:formatCode>
                <c:ptCount val="64"/>
                <c:pt idx="0">
                  <c:v>559</c:v>
                </c:pt>
                <c:pt idx="1">
                  <c:v>762</c:v>
                </c:pt>
                <c:pt idx="2">
                  <c:v>593</c:v>
                </c:pt>
                <c:pt idx="3">
                  <c:v>558</c:v>
                </c:pt>
                <c:pt idx="4">
                  <c:v>831</c:v>
                </c:pt>
                <c:pt idx="5">
                  <c:v>652</c:v>
                </c:pt>
                <c:pt idx="6">
                  <c:v>683</c:v>
                </c:pt>
                <c:pt idx="7">
                  <c:v>243</c:v>
                </c:pt>
                <c:pt idx="8">
                  <c:v>191</c:v>
                </c:pt>
                <c:pt idx="9">
                  <c:v>156</c:v>
                </c:pt>
                <c:pt idx="10">
                  <c:v>152</c:v>
                </c:pt>
                <c:pt idx="11">
                  <c:v>117</c:v>
                </c:pt>
                <c:pt idx="12">
                  <c:v>96</c:v>
                </c:pt>
                <c:pt idx="13">
                  <c:v>276</c:v>
                </c:pt>
                <c:pt idx="14">
                  <c:v>252</c:v>
                </c:pt>
                <c:pt idx="15">
                  <c:v>268</c:v>
                </c:pt>
                <c:pt idx="16">
                  <c:v>161</c:v>
                </c:pt>
                <c:pt idx="17">
                  <c:v>138</c:v>
                </c:pt>
                <c:pt idx="18">
                  <c:v>108</c:v>
                </c:pt>
                <c:pt idx="19">
                  <c:v>205</c:v>
                </c:pt>
                <c:pt idx="20">
                  <c:v>288</c:v>
                </c:pt>
                <c:pt idx="21">
                  <c:v>216</c:v>
                </c:pt>
                <c:pt idx="22">
                  <c:v>176</c:v>
                </c:pt>
                <c:pt idx="23">
                  <c:v>132</c:v>
                </c:pt>
                <c:pt idx="24">
                  <c:v>105</c:v>
                </c:pt>
                <c:pt idx="25">
                  <c:v>43</c:v>
                </c:pt>
                <c:pt idx="26">
                  <c:v>115</c:v>
                </c:pt>
                <c:pt idx="27">
                  <c:v>136</c:v>
                </c:pt>
                <c:pt idx="28">
                  <c:v>59</c:v>
                </c:pt>
                <c:pt idx="29">
                  <c:v>116</c:v>
                </c:pt>
                <c:pt idx="30">
                  <c:v>64</c:v>
                </c:pt>
                <c:pt idx="31">
                  <c:v>47</c:v>
                </c:pt>
                <c:pt idx="32">
                  <c:v>84</c:v>
                </c:pt>
                <c:pt idx="33">
                  <c:v>117</c:v>
                </c:pt>
                <c:pt idx="34">
                  <c:v>47</c:v>
                </c:pt>
                <c:pt idx="35">
                  <c:v>178</c:v>
                </c:pt>
                <c:pt idx="36">
                  <c:v>154</c:v>
                </c:pt>
                <c:pt idx="37">
                  <c:v>55</c:v>
                </c:pt>
                <c:pt idx="38">
                  <c:v>1026</c:v>
                </c:pt>
                <c:pt idx="39">
                  <c:v>134</c:v>
                </c:pt>
                <c:pt idx="40">
                  <c:v>673</c:v>
                </c:pt>
                <c:pt idx="41">
                  <c:v>854</c:v>
                </c:pt>
                <c:pt idx="42">
                  <c:v>196</c:v>
                </c:pt>
                <c:pt idx="43">
                  <c:v>753</c:v>
                </c:pt>
                <c:pt idx="44">
                  <c:v>180</c:v>
                </c:pt>
                <c:pt idx="45">
                  <c:v>1024</c:v>
                </c:pt>
                <c:pt idx="46">
                  <c:v>189</c:v>
                </c:pt>
                <c:pt idx="47">
                  <c:v>1002</c:v>
                </c:pt>
                <c:pt idx="48">
                  <c:v>814</c:v>
                </c:pt>
                <c:pt idx="49">
                  <c:v>245</c:v>
                </c:pt>
                <c:pt idx="50">
                  <c:v>170</c:v>
                </c:pt>
                <c:pt idx="51">
                  <c:v>366</c:v>
                </c:pt>
                <c:pt idx="52">
                  <c:v>267</c:v>
                </c:pt>
                <c:pt idx="53">
                  <c:v>445</c:v>
                </c:pt>
                <c:pt idx="54">
                  <c:v>530</c:v>
                </c:pt>
                <c:pt idx="55">
                  <c:v>174</c:v>
                </c:pt>
                <c:pt idx="56">
                  <c:v>143</c:v>
                </c:pt>
                <c:pt idx="57">
                  <c:v>149</c:v>
                </c:pt>
                <c:pt idx="58">
                  <c:v>556</c:v>
                </c:pt>
                <c:pt idx="59">
                  <c:v>609</c:v>
                </c:pt>
                <c:pt idx="60">
                  <c:v>625</c:v>
                </c:pt>
                <c:pt idx="61">
                  <c:v>787</c:v>
                </c:pt>
                <c:pt idx="62">
                  <c:v>436</c:v>
                </c:pt>
                <c:pt idx="63">
                  <c:v>170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D1-4984-80E6-0DD0DBD973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509048"/>
        <c:axId val="357504128"/>
      </c:lineChart>
      <c:dateAx>
        <c:axId val="357509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04128"/>
        <c:crosses val="autoZero"/>
        <c:auto val="1"/>
        <c:lblOffset val="100"/>
        <c:baseTimeUnit val="days"/>
      </c:dateAx>
      <c:valAx>
        <c:axId val="35750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0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2569A-5220-4329-B333-FE783260DA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JEANS IG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91CE6C-6EFA-45F5-B3C6-6D8E08FDBF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Jump Digital Asia</a:t>
            </a:r>
          </a:p>
        </p:txBody>
      </p:sp>
    </p:spTree>
    <p:extLst>
      <p:ext uri="{BB962C8B-B14F-4D97-AF65-F5344CB8AC3E}">
        <p14:creationId xmlns:p14="http://schemas.microsoft.com/office/powerpoint/2010/main" val="1523308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40F9C-3C59-4B2A-993E-38FB01AAE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F4C914-6B18-4B56-BE28-C5BA323D21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5565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753837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62393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02386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86949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00814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36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levis_ph (Levi's_PH) - 2018-03-06 13:02:53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@keljoven chooses to #LiveInLevis by flaunting her Levi’s floral polo, perfect for the heat this summer time! As she said, it’s “Super presko material, too!” Check out a Levi’s store near you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291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levis_ph (Levi's_PH) - 2018-03-06 11:23:06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Look through the camera lens of @rayniyel and see how he chooses to #LiveInLevis with his Levi's Tapered Jeans and Trucker Jacket. Go to your nearest Levi’s stores to get yourself one too!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99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- 2018-03-06 11:09:14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Not sure how to join #TrueWanderer Season 4? Swipe right to learn more! An all-expense-paid trip to anywhere in the Philippines and P500,000 worth of Wrangler gear and gadgets could be all yours.
#Live2Wander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761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- 2018-03-06 05:14:53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of Manila’s style mavens is set to take over Wrangler’s next #BloggerHunt. Stay tuned to Ida Anduyan’s (@idaandu) updates on Instagram throughout the week. Five (5) lucky fans who guess the correct Wrangler location will win a slot at her exclusive styling session! 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879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- 2018-03-05 10:48:22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Keeping you cool and comfy - wherever the road leads you. #Inficool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863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5ABE3-4F1F-4852-A8B1-85C713176B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3889268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36CFF-8AC5-4244-84C5-A7825F2C7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51FE17-C9A6-41DE-A68C-C599F9C857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936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136269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52753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41259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56728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6386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014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leejeansphils (Lee Jeans Philippines) - 2018-03-05 05:00:04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don’t have to sacrifice comfort for style when you’re donning a pair of 101+’s. #LeeWomens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54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- 2018-03-04 05:19:54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Eye catcher. Score this look at your favorite Wrangler boutique.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633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leejeansphils (Lee Jeans Philippines) - 2018-03-04 04:59:10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Fashion 101 from @iamstevensilva: Pairing some classic canvas sneakers with the 101+ will keep you looking like a million bucks. #LeeMens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19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- 2018-03-03 10:32:20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Shout out to all our lucky winners for today’s Blogger Hunt at Fora, Tagaytay! Y’all are all #TrueWanderers.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008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- 2018-03-03 09:14:57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We’re here at the Fora Tagaytay with @dgrazon for the first leg of our Blogger Hunt! 
Are you in the area? 
Come wander off here and let’s hang!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300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B2EAB-A59A-45C6-A077-B297A202D5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18003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02FFD-4380-45FD-86CC-189B1738D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A78DE7-DABC-4C55-BFC4-3AC73A72D1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4996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680446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81913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19982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79588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0517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2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- 2018-03-03 05:12:52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Win P500,000 worth of Wrangler gear, gadgets and an all-expense-paid trip of a lifetime when you join Season 4 of the search for the next #TrueWanderer!
All you have to do is upload your favorite travel photos and share your best #Live2Wander stories on Facebook and Instagram using #TrueWanderer, #Live2Wander and #WranglerPH. Don’t forget to tag @wranglerph in your photos!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85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- 2018-03-02 11:29:47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Wheels up. Time to chase whatever’s waiting for you at the end of the horizon. 
#TrueWanderer
#Live2Wander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09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- 2018-03-02 06:51:29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You’ve gotten all the clues, now follow the trail! Congratulations to the following winners of #BloggerHunt! See you tomorrow at Wrangler, Fora Mall Tagaytay for your exclusive styling session with @dgrazon!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320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leejeansphils (Lee Jeans Philippines) - 2018-03-02 05:05:43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Cop the exclusive #LeexSmiley collection and look good for yourself.  #LeeMens #LeeWomens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17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F52CD-8C05-49A8-ADF5-503F31F970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536068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0F2E6-36CC-48D5-82B6-60B0E0DB7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37D202-FBCF-4316-ABA1-EEDFA1B61F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5813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388483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03703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96205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10320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3008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760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- 2018-03-01 10:34:09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Quick dry fabrics that wick away sweat and moisture all day long. That’s the #Inficool difference.
Slip into a new pair at your nearest Wrangler today.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848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- 2018-03-01 04:57:11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Purposeful, practical, and pretty. 👖 Which one would you slip into today?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693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- 2018-02-28 11:35:52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Want to stand a chance to win P500,000 worth of Wrangler gear, gadgets and an all-expense-paid trip? Here’s how: 
Just share your best travel photos and #Live2Wander stories on Facebook and Instagram!
Tag @wranglerph.
Then include #TrueWanderer, #Live2Wander and #WranglerPH in your caption – it’s that easy!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1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- 2018-02-28 05:09:38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Want some expert help to elevate your denim game? Watch out for clues on Deegee Razon’s Instagram (@dgrazon) for his upcoming style session at an unrevealed Wrangler boutique! Watch this space!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972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FAE02-6C63-48AA-913F-F35890946C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4194317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8EF7C-23AA-4602-AB0E-D5533C2A3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7B2D73-79D2-40EF-A582-EE25F2F472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5422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436272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76218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14432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53365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9015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078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- 2018-02-27 11:07:41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Follow in the footsteps of our True Wanderers – hit the road and explore! Upload your best travel photos and share your #Live2Wander stories on Facebook or Instagram. Then tag @wranglerph and add the official hashtags 
#TrueWanderer, #Live2Wander and #WranglerPH to qualify!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89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levis_ph (Levi's_PH) - 2018-02-27 05:37:55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@Jappyagoncillo chose to #LiveInLevis with his new pair of tapered jeans! Watch out for his art on the streets! Oh, and our stores if you wanna get your own pair.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244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- 2018-02-26 11:06:27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Street style photographer and blogger Deegee Razon (@dgrazon) will be making an appearance at a Wrangler boutique near you! Can you guess where? Here’s a clue: Overlooking the beautiful Taal Lake, it’s one of Manila’s best road trip destinations because of it’s cool climate and chill cafes. 😎 So save the date, hope to see you there! 😉#WranglerPH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339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- 2018-02-25 10:56:16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Ruling the road since 1947. Ride along with the most iconic American denim brand today.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09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leejeansphils (Lee Jeans Philippines) - 2018-02-25 05:04:50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Nothing’s more attractive than an easy disposition. @iamstevensilva has mastered it. #LeeMens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625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8A032-CB16-4753-89B1-1DADF8590E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767308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4FB37-B3E5-4BE9-A04F-4217365E3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5F71B2-E0C2-4F61-8D49-63C2D85E02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1597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916699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43376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36211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25939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486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146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- 2018-02-24 09:56:41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search for Season 4’s #TrueWanderer is on! To join, just share your best #Live2Wander stories, tag @wranglerph and upload your best travel photos on Facebook and Instagram. Don’t forget to add the official hashtags – #TrueWanderer, #Live2Wander and #WranglerPH to qualify!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70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- 2018-02-23 11:27:05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You’re right Arci, the view from this mountaintop is stunning. 👌🏽 #TrueWanderer
#Live2Wander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834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9D2A6-36DD-4106-A137-01E758D8F1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839852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FA39E-9360-4D1A-B946-F8BAF8C49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34B413-F281-43A2-8F3A-6EB568C86B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1322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235845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323115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57622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7770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1971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18502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2825362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232941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30329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4477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959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leejeansphils (Lee Jeans Philippines)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60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wranglerph (Wrangler Philippines)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185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levis_ph (Levi's_PH)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676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ABA09-B5E6-4E36-9D8E-17CE251085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2246927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3A8CE-199F-425A-B9A5-7AD3E3252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DA70F5-6003-4CF3-AFEF-C0A86A7C8E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7144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217C9-3402-45F6-A395-99B6DD68D1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4FF41-0D5E-4C87-AAB2-C2DA27B67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82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F3042-82A0-4103-848A-8BABA04AF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C085C8-3EE9-43EB-8E57-8F6AC675BB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8441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2F458-9F72-49C8-A665-E0009FAA9B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22CC9-8FB7-46C8-A5E2-B552184AD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569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8406E-8F64-4A77-9B9A-E11EFF11C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603034-9ED9-497C-983A-35EDB4BEB2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4855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559D42-2860-4BC6-A435-00ACAE4AF0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D9AC8-4818-4BFB-BFED-504C101B3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38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E7A6C-DE87-4508-87AA-3966BD4A7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BBCC61-49F8-47FA-BF2C-BF29663F34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61703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9AF73-457D-4A34-8B47-48712D0E81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337B3-4D4F-45D6-9368-76CF5FB56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61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38B17-7843-46F0-9C1A-7B022C40E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CC50F6-AD5B-4E42-8537-29F78490F0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98485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76E2E-F76C-4CB7-8E5C-CEEB36312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9909D-D051-449F-99FC-DC0A61540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886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78105-5FAE-47F0-B13E-4BA32D263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B8C5BB-EC72-4F07-B0B6-E69C201D3D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14631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1320C-1816-4162-A182-D86B7A6CC8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5345E-026B-4AEF-A40C-157A08F7D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678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2133D-A047-455B-B02B-A815D7E61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A4A8BB-CB89-4758-8ABF-E0E01DB53D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8042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419882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7184578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9385460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8155029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76146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08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167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639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#Lee101plus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51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#LeeWomens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617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#LeexSmiley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073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#leemens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58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299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#LiveInLevis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190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#LeeMens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944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119.78947368421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2.6315789473684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122.42105263158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315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9D498-E0D4-4F48-88E2-287C6F9BBA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718412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2BF3C-93E7-4F2A-9C7F-2B2D1B641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70064F-1620-498E-8200-0FAAF86BEB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10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299471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6440609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2632328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8120257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50175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397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#SS18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928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#WanderInStyle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939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#RideReady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937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#TrueWanderer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184.61111111111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025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#Live2Wander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92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#Inficool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940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#BloggerHunt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630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#TrueWanderers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963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#ShapeKeeper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449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B2D9B-B1A6-4CF9-A100-0FA9739C79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2590400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38BAD-ECEF-4348-9603-78D0DA414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D36E04-283F-4885-A220-D791AA23B7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45424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ABF12C-3807-41DF-90AE-F2447110AC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96C8B-B7C4-4E9F-A2B1-3212C6364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406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4CE32-097A-47DD-930D-DA96F2B18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CAE8AF-C8C1-4E70-833A-4BE3794337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9656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A52DC-A02A-4DAA-9EDD-D3C8B448AD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89F80-772E-4322-9C23-4A171427E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710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BFDE6-5D39-4BD9-83B2-BDC0825F6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by Post Type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C9CD1C-E710-4D02-AE54-D85D2E11A4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1296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2C7DBA-708B-4C55-A1AF-7A52EC8FF6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34682-C2C9-48DA-8DAE-E2AE0721A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719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4AE6B-5D41-4F6C-887A-B521D875D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BC07DC-655C-4B4E-BE71-4034DEC6D8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8937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9A1DA-055D-43D8-A5FC-1ABEE2ECD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3C545-ED94-4639-8D3A-EAB05D91E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457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BAFB3-2DBF-4FBE-9AFF-9FE26199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56A6C0-5782-48B7-9126-19E7A9D043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0832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F93C16-A53E-40BA-B8AF-1C833D094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30964-422B-47E2-B29F-7C72FAEB5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496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6D7DD-A219-45F0-B782-8DB6647E2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9C38BC-B3C2-477C-AFB5-9DE45F2F1C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8496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5CC6E-1E02-4F02-82AC-16C9CA785F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48DF0-6E1C-4891-8D58-0C1BD5B0D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830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3658D-A66E-4FAD-A1EE-A33CE3E90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C4CE18-234A-4776-B042-AA059FDF13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040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06FDF-9E32-4474-80D0-F07C6D65A5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15213-9EB1-4309-B847-3D0EA7011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0543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42F00-D26E-4C1C-BCE3-B3764792E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9F7135-8DF2-4C61-8282-E1BCFEBBB4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5352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EDBB0-2396-46A7-89D8-3BA49D8B1D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28537-8290-4B12-ABBA-1183B489E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313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89E45-3E10-407E-A3C8-4829F931C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9B360C-062D-4DEA-86F3-403546FF64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7843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307232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643255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70634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0486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8764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96641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327783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044450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37676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5362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74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leejeansphils (Lee Jeans Philippines)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388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wranglerph (Wrangler Philippines)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75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levis_ph (Levi's_PH)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277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252F2-AF64-4343-B6B8-971EA3C3F7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40473692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6A0D4-B5D1-41AD-9195-674ACC6F1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E6F99F-2758-433A-B334-5D729F90EB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3661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4AB0B-2F5A-4EDF-94B9-516CEFA091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0C77C-314D-4AF4-8994-540BBC9B1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269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50A1F-E1E6-4AD3-8A73-BB059B50E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5D3B22-663A-4025-A9D8-4102DF0A24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5974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042714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02858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13698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50501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0220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35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levis_ph (Levi's_PH) - 2018-03-06 13:02:53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@keljoven chooses to #LiveInLevis by flaunting her Levi’s floral polo, perfect for the heat this summer time! As she said, it’s “Super presko material, too!” Check out a Levi’s store near you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90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levis_ph (Levi's_PH) - 2018-03-06 11:23:06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Look through the camera lens of @rayniyel and see how he chooses to #LiveInLevis with his Levi's Tapered Jeans and Trucker Jacket. Go to your nearest Levi’s stores to get yourself one too!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32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- 2018-03-06 11:09:14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Not sure how to join #TrueWanderer Season 4? Swipe right to learn more! An all-expense-paid trip to anywhere in the Philippines and P500,000 worth of Wrangler gear and gadgets could be all yours.
#Live2Wander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30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- 2018-03-06 05:14:53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One of Manila’s style mavens is set to take over Wrangler’s next #BloggerHunt. Stay tuned to Ida Anduyan’s (@idaandu) updates on Instagram throughout the week. Five (5) lucky fans who guess the correct Wrangler location will win a slot at her exclusive styling session! 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7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- 2018-03-05 10:48:22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Keeping you cool and comfy - wherever the road leads you. #Inficool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859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2C7BC1-C20E-4C63-A7B5-CED30912CA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31686488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025CF-D4D5-411F-8D1F-42296C2F8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546E91-6C82-4C70-91FF-D2FA7DFC4A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119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655232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1529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3492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61934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2778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03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leejeansphils (Lee Jeans Philippines) - 2018-03-05 05:00:04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don’t have to sacrifice comfort for style when you’re donning a pair of 101+’s. #LeeWomens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81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- 2018-03-04 05:19:54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Eye catcher. Score this look at your favorite Wrangler boutique.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684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leejeansphils (Lee Jeans Philippines) - 2018-03-04 04:59:10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Fashion 101 from @iamstevensilva: Pairing some classic canvas sneakers with the 101+ will keep you looking like a million bucks. #LeeMens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255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- 2018-03-03 10:32:20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Shout out to all our lucky winners for today’s Blogger Hunt at Fora, Tagaytay! Y’all are all #TrueWanderers.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494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- 2018-03-03 09:14:57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We’re here at the Fora Tagaytay with @dgrazon for the first leg of our Blogger Hunt! 
Are you in the area? 
Come wander off here and let’s hang!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270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81ED7-1CAD-4451-9AF1-C61B3C981B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27741023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69280-E888-4808-8E45-257E0563B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8E686C-C7C7-4452-82BD-F9884CAA0A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4966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067127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12651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15335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92641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8448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036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- 2018-03-03 05:12:52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Win P500,000 worth of Wrangler gear, gadgets and an all-expense-paid trip of a lifetime when you join Season 4 of the search for the next #TrueWanderer!
All you have to do is upload your favorite travel photos and share your best #Live2Wander stories on Facebook and Instagram using #TrueWanderer, #Live2Wander and #WranglerPH. Don’t forget to tag @wranglerph in your photos!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692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- 2018-03-02 11:29:47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Wheels up. Time to chase whatever’s waiting for you at the end of the horizon. 
#TrueWanderer
#Live2Wander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11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- 2018-03-02 06:51:29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You’ve gotten all the clues, now follow the trail! Congratulations to the following winners of #BloggerHunt! See you tomorrow at Wrangler, Fora Mall Tagaytay for your exclusive styling session with @dgrazon!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67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leejeansphils (Lee Jeans Philippines) - 2018-03-02 05:05:43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Cop the exclusive #LeexSmiley collection and look good for yourself.  #LeeMens #LeeWomens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878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15E571-F154-497D-B1AD-F3953FD323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5130032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12074-DBA2-4F0C-B559-BC7827A8D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BE3434-0FB4-4D4C-A3FF-E364E64FB0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3568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91872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54325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78208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31255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3774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774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- 2018-03-01 10:34:09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Quick dry fabrics that wick away sweat and moisture all day long. That’s the #Inficool difference.
Slip into a new pair at your nearest Wrangler today.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387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- 2018-03-01 04:57:11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Purposeful, practical, and pretty. 👖 Which one would you slip into today?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825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- 2018-02-28 11:35:52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Want to stand a chance to win P500,000 worth of Wrangler gear, gadgets and an all-expense-paid trip? Here’s how: 
Just share your best travel photos and #Live2Wander stories on Facebook and Instagram!
Tag @wranglerph.
Then include #TrueWanderer, #Live2Wander and #WranglerPH in your caption – it’s that easy!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916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- 2018-02-28 05:09:38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Want some expert help to elevate your denim game? Watch out for clues on Deegee Razon’s Instagram (@dgrazon) for his upcoming style session at an unrevealed Wrangler boutique! Watch this space! 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513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A9BB4-D4FD-43C8-89A9-8E63832786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1967892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E99A4-44D9-4491-864C-808A9B951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B43653-9B4B-4AB3-935A-1003DD503F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7127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31331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43132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48882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5901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8629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52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- 2018-02-27 11:07:41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Follow in the footsteps of our True Wanderers – hit the road and explore! Upload your best travel photos and share your #Live2Wander stories on Facebook or Instagram. Then tag @wranglerph and add the official hashtags 
#TrueWanderer, #Live2Wander and #WranglerPH to qualify!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929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levis_ph (Levi's_PH) - 2018-02-27 05:37:55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@Jappyagoncillo chose to #LiveInLevis with his new pair of tapered jeans! Watch out for his art on the streets! Oh, and our stores if you wanna get your own pair.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025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- 2018-02-26 11:06:27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Street style photographer and blogger Deegee Razon (@dgrazon) will be making an appearance at a Wrangler boutique near you! Can you guess where? Here’s a clue: Overlooking the beautiful Taal Lake, it’s one of Manila’s best road trip destinations because of it’s cool climate and chill cafes. 😎 So save the date, hope to see you there! 😉#WranglerPH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32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- 2018-02-25 10:56:16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Ruling the road since 1947. Ride along with the most iconic American denim brand today.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078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leejeansphils (Lee Jeans Philippines) - 2018-02-25 05:04:50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Nothing’s more attractive than an easy disposition. @iamstevensilva has mastered it. #LeeMens #LeeJeansPH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631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79B628-CB7B-4A96-AE62-35C304C45D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3151229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D88B3-6BB3-4F3A-AEE7-7A3AE26BA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E35597-9066-4674-9052-2632CB6450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8323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664359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44366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12232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2156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618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039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- 2018-02-24 09:56:41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search for Season 4’s #TrueWanderer is on! To join, just share your best #Live2Wander stories, tag @wranglerph and upload your best travel photos on Facebook and Instagram. Don’t forget to add the official hashtags – #TrueWanderer, #Live2Wander and #WranglerPH to qualify!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47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wranglerph (Wrangler Philippines) - 2018-02-23 11:27:05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You’re right Arci, the view from this mountaintop is stunning. 👌🏽 #TrueWanderer
#Live2Wander
#WranglerPH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094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FF428-A411-4190-A874-9734B96E02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18992462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74521-D490-4131-BC58-A66EA0938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00B19A-7788-45F4-8CF5-ED615181D4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1119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9E2D82-5F1D-45D3-97DB-52815D845A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A8D3E-ACA6-4B1F-8E9C-13714F1D0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5619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D0074-17E4-4AA2-A3E7-C5C636750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F4D9BF-64C5-4592-BB29-BDDACDFC8A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0672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99F6C-A831-4A89-AA68-7F523B22ED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71654-68C3-488E-8932-77A47F09D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0616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78BBA-F916-416B-AAC6-A4BEB5246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6E43A5-BA3E-49B5-B560-F3B4A7ABCD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0694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3C9443-DFAE-4DB7-BC89-84DC786E2F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67626-4671-4D8A-94EE-40B446423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7808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E445E-188D-4A7E-BF73-8BE74169D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A9CFF7-3BCC-4E45-BE9F-09784A1757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5914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ECC21-8929-40DC-9442-A38E584126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091E78-E87F-4B14-8829-DF6E63560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4766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B4456-901F-4A8A-A099-8916EF234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4F3943-DDDB-42DE-90BA-528DEE73C9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434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2A3C7-53B5-40DC-8B71-51093E7995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C5A37-85EB-4837-B05C-88E3C4480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9394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956DC-FDC8-48D3-A589-8B2083CF9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4F3357-1B76-4F90-9AD3-C788260B9E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36137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7E961-1423-4DCD-B1BB-E6A4940029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573CC-B263-4824-B219-938535F7C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0345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30EB1-AAE9-4E5E-A1D6-7A80D394C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F1C51F-1A6C-4348-8A14-1CAA124FE7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0090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E8582-F96A-4CCA-8C03-28181562A5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5ED43-D859-4535-8924-C1B2D6927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6854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1382</Words>
  <Application>Microsoft Office PowerPoint</Application>
  <PresentationFormat>On-screen Show (4:3)</PresentationFormat>
  <Paragraphs>595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Calibri</vt:lpstr>
      <vt:lpstr>Arial</vt:lpstr>
      <vt:lpstr>quintly_template</vt:lpstr>
      <vt:lpstr>JEANS IG</vt:lpstr>
      <vt:lpstr>Instagram Posts Table - 1 of 6</vt:lpstr>
      <vt:lpstr>Instagram Posts Table - 2 of 6</vt:lpstr>
      <vt:lpstr>Instagram Posts Table - 3 of 6</vt:lpstr>
      <vt:lpstr>Instagram Posts Table - 4 of 6</vt:lpstr>
      <vt:lpstr>Instagram Posts Table - 5 of 6</vt:lpstr>
      <vt:lpstr>Instagram Posts Table - 6 of 6</vt:lpstr>
      <vt:lpstr>Instagram Key Metrics Table</vt:lpstr>
      <vt:lpstr>Instagram Followers Total</vt:lpstr>
      <vt:lpstr>Instagram Interaction Rate</vt:lpstr>
      <vt:lpstr>Instagram Average Interactions Per Post</vt:lpstr>
      <vt:lpstr>Instagram Posts</vt:lpstr>
      <vt:lpstr>Instagram Interaction Rate By Post Type</vt:lpstr>
      <vt:lpstr>Instagram Followers Change Rate</vt:lpstr>
      <vt:lpstr>Instagram Hashtag Detection - 1 of 2</vt:lpstr>
      <vt:lpstr>Instagram Hashtag Detection - 2 of 2</vt:lpstr>
      <vt:lpstr>Instagram Interactions Distribution</vt:lpstr>
      <vt:lpstr>Instagram Posts Type Distribution</vt:lpstr>
      <vt:lpstr>Instagram Reach by Post Type </vt:lpstr>
      <vt:lpstr>Instagram Key Metrics Radar</vt:lpstr>
      <vt:lpstr>Instagram Average Likes Per Post</vt:lpstr>
      <vt:lpstr>Instagram Followers Change Per Weekday</vt:lpstr>
      <vt:lpstr>Instagram Follower Distribution</vt:lpstr>
      <vt:lpstr>Instagram Total Interactions</vt:lpstr>
      <vt:lpstr>Instagram Key Metrics Table</vt:lpstr>
      <vt:lpstr>Instagram Posts</vt:lpstr>
      <vt:lpstr>Instagram Posts Table - 1 of 6</vt:lpstr>
      <vt:lpstr>Instagram Posts Table - 2 of 6</vt:lpstr>
      <vt:lpstr>Instagram Posts Table - 3 of 6</vt:lpstr>
      <vt:lpstr>Instagram Posts Table - 4 of 6</vt:lpstr>
      <vt:lpstr>Instagram Posts Table - 5 of 6</vt:lpstr>
      <vt:lpstr>Instagram Posts Table - 6 of 6</vt:lpstr>
      <vt:lpstr>Instagram Posts Type Distribution</vt:lpstr>
      <vt:lpstr>Instagram Posts By Weekday</vt:lpstr>
      <vt:lpstr>Instagram Followers Total</vt:lpstr>
      <vt:lpstr>Instagram Followers Change</vt:lpstr>
      <vt:lpstr>Instagram Followers Change Rate</vt:lpstr>
      <vt:lpstr>Reach </vt:lpstr>
      <vt:lpstr>Impressions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JEANS IG</dc:title>
  <dc:creator>Administrator</dc:creator>
  <cp:lastModifiedBy>Administrator</cp:lastModifiedBy>
  <cp:revision>1</cp:revision>
  <dcterms:created xsi:type="dcterms:W3CDTF">2018-03-07T04:58:04Z</dcterms:created>
  <dcterms:modified xsi:type="dcterms:W3CDTF">2018-03-07T04:59:22Z</dcterms:modified>
</cp:coreProperties>
</file>