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3049</c:v>
                </c:pt>
                <c:pt idx="1">
                  <c:v>3056</c:v>
                </c:pt>
                <c:pt idx="2">
                  <c:v>3066</c:v>
                </c:pt>
                <c:pt idx="3">
                  <c:v>3077</c:v>
                </c:pt>
                <c:pt idx="4">
                  <c:v>3095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08-43CD-B89D-34EF3FB41B7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5694</c:v>
                </c:pt>
                <c:pt idx="1">
                  <c:v>5695</c:v>
                </c:pt>
                <c:pt idx="2">
                  <c:v>5696</c:v>
                </c:pt>
                <c:pt idx="3">
                  <c:v>5696</c:v>
                </c:pt>
                <c:pt idx="4">
                  <c:v>5697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E08-43CD-B89D-34EF3FB41B7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08-43CD-B89D-34EF3FB41B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803328"/>
        <c:axId val="179098896"/>
      </c:lineChart>
      <c:dateAx>
        <c:axId val="2858033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9098896"/>
        <c:crosses val="autoZero"/>
        <c:auto val="1"/>
        <c:lblOffset val="100"/>
        <c:baseTimeUnit val="days"/>
      </c:dateAx>
      <c:valAx>
        <c:axId val="179098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03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9</c:v>
                </c:pt>
                <c:pt idx="3">
                  <c:v>8</c:v>
                </c:pt>
                <c:pt idx="4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1E7-4D2A-AAE4-872B05E6E82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1E7-4D2A-AAE4-872B05E6E82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6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1E7-4D2A-AAE4-872B05E6E8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683168"/>
        <c:axId val="317683496"/>
      </c:lineChart>
      <c:dateAx>
        <c:axId val="31768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83496"/>
        <c:crosses val="autoZero"/>
        <c:auto val="1"/>
        <c:lblOffset val="100"/>
        <c:baseTimeUnit val="days"/>
      </c:dateAx>
      <c:valAx>
        <c:axId val="31768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8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@WranglerPH</c:v>
                </c:pt>
                <c:pt idx="1">
                  <c:v>@LevisPhil</c:v>
                </c:pt>
                <c:pt idx="2">
                  <c:v>@leejeansphils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32</c:v>
                </c:pt>
                <c:pt idx="1">
                  <c:v>3</c:v>
                </c:pt>
                <c:pt idx="2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DD-44BA-A6C0-8D94D8C57F5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@WranglerPH</c:v>
                </c:pt>
                <c:pt idx="1">
                  <c:v>@LevisPhil</c:v>
                </c:pt>
                <c:pt idx="2">
                  <c:v>@leejeansphils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DD-44BA-A6C0-8D94D8C57F5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8820984"/>
        <c:axId val="318822952"/>
      </c:barChart>
      <c:catAx>
        <c:axId val="318820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22952"/>
        <c:crosses val="autoZero"/>
        <c:auto val="1"/>
        <c:lblAlgn val="ctr"/>
        <c:lblOffset val="100"/>
        <c:noMultiLvlLbl val="0"/>
      </c:catAx>
      <c:valAx>
        <c:axId val="318822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882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3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57D-4A81-BB12-0139E7C9DC9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57D-4A81-BB12-0139E7C9DC9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57D-4A81-BB12-0139E7C9DC9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7654208"/>
        <c:axId val="317652568"/>
      </c:lineChart>
      <c:dateAx>
        <c:axId val="317654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52568"/>
        <c:crosses val="autoZero"/>
        <c:auto val="1"/>
        <c:lblOffset val="100"/>
        <c:baseTimeUnit val="days"/>
      </c:dateAx>
      <c:valAx>
        <c:axId val="31765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654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</c:v>
                </c:pt>
                <c:pt idx="1">
                  <c:v>7</c:v>
                </c:pt>
                <c:pt idx="2">
                  <c:v>10</c:v>
                </c:pt>
                <c:pt idx="3">
                  <c:v>11</c:v>
                </c:pt>
                <c:pt idx="4">
                  <c:v>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DD-4E1C-810C-9BCC7813D0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8DD-4E1C-810C-9BCC7813D0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6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8DD-4E1C-810C-9BCC7813D0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885184"/>
        <c:axId val="321890760"/>
      </c:lineChart>
      <c:dateAx>
        <c:axId val="3218851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90760"/>
        <c:crosses val="autoZero"/>
        <c:auto val="1"/>
        <c:lblOffset val="100"/>
        <c:baseTimeUnit val="days"/>
      </c:dateAx>
      <c:valAx>
        <c:axId val="321890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885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6</c:v>
                </c:pt>
                <c:pt idx="2">
                  <c:v>5</c:v>
                </c:pt>
                <c:pt idx="3">
                  <c:v>4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4F-4E9D-B238-A393A1FBE46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E4F-4E9D-B238-A393A1FBE46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0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E4F-4E9D-B238-A393A1FBE4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610504"/>
        <c:axId val="320615752"/>
      </c:barChart>
      <c:catAx>
        <c:axId val="32061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15752"/>
        <c:crosses val="autoZero"/>
        <c:auto val="1"/>
        <c:lblAlgn val="ctr"/>
        <c:lblOffset val="100"/>
        <c:noMultiLvlLbl val="0"/>
      </c:catAx>
      <c:valAx>
        <c:axId val="320615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10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23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CC-4BD6-A4A3-205B6DC19B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3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0CC-4BD6-A4A3-205B6DC19B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5</c:v>
                </c:pt>
                <c:pt idx="11">
                  <c:v>0</c:v>
                </c:pt>
                <c:pt idx="12">
                  <c:v>0</c:v>
                </c:pt>
                <c:pt idx="13">
                  <c:v>1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0CC-4BD6-A4A3-205B6DC19B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0607552"/>
        <c:axId val="320607880"/>
      </c:lineChart>
      <c:catAx>
        <c:axId val="320607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07880"/>
        <c:crosses val="autoZero"/>
        <c:auto val="1"/>
        <c:lblAlgn val="ctr"/>
        <c:lblOffset val="100"/>
        <c:noMultiLvlLbl val="0"/>
      </c:catAx>
      <c:valAx>
        <c:axId val="320607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07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38.549700000000001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411-4927-AC6D-6E9D8260D9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100</c:v>
                </c:pt>
                <c:pt idx="1">
                  <c:v>9.375</c:v>
                </c:pt>
                <c:pt idx="2">
                  <c:v>0</c:v>
                </c:pt>
                <c:pt idx="3">
                  <c:v>1.0083</c:v>
                </c:pt>
                <c:pt idx="4">
                  <c:v>8.5714000000000006</c:v>
                </c:pt>
                <c:pt idx="5">
                  <c:v>0</c:v>
                </c:pt>
                <c:pt idx="6">
                  <c:v>4.4569000000000001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411-4927-AC6D-6E9D8260D99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28.125</c:v>
                </c:pt>
                <c:pt idx="2">
                  <c:v>0</c:v>
                </c:pt>
                <c:pt idx="3">
                  <c:v>0</c:v>
                </c:pt>
                <c:pt idx="4">
                  <c:v>5.7142999999999997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411-4927-AC6D-6E9D8260D9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0614768"/>
        <c:axId val="320608864"/>
      </c:radarChart>
      <c:catAx>
        <c:axId val="320614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08864"/>
        <c:crosses val="autoZero"/>
        <c:auto val="1"/>
        <c:lblAlgn val="ctr"/>
        <c:lblOffset val="100"/>
        <c:noMultiLvlLbl val="0"/>
      </c:catAx>
      <c:valAx>
        <c:axId val="320608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14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Interactions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@WranglerPH</c:v>
                </c:pt>
                <c:pt idx="1">
                  <c:v>@LevisPhil</c:v>
                </c:pt>
                <c:pt idx="2">
                  <c:v>@leejeansphils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406</c:v>
                </c:pt>
                <c:pt idx="1">
                  <c:v>1</c:v>
                </c:pt>
                <c:pt idx="2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BA-47FC-A824-F19BAD2C7E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621656"/>
        <c:axId val="320618704"/>
      </c:barChart>
      <c:catAx>
        <c:axId val="3206216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18704"/>
        <c:crosses val="autoZero"/>
        <c:auto val="1"/>
        <c:lblAlgn val="ctr"/>
        <c:lblOffset val="100"/>
        <c:noMultiLvlLbl val="0"/>
      </c:catAx>
      <c:valAx>
        <c:axId val="320618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6216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@WranglerPH</c:v>
                </c:pt>
                <c:pt idx="1">
                  <c:v>@LevisPhil</c:v>
                </c:pt>
                <c:pt idx="2">
                  <c:v>@leejeansphils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6358</c:v>
                </c:pt>
                <c:pt idx="1">
                  <c:v>16493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EC-406C-9491-9BE295AD8D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6303</c:v>
                </c:pt>
                <c:pt idx="1">
                  <c:v>6311</c:v>
                </c:pt>
                <c:pt idx="2">
                  <c:v>6320</c:v>
                </c:pt>
                <c:pt idx="3">
                  <c:v>6340</c:v>
                </c:pt>
                <c:pt idx="4">
                  <c:v>6363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AC-49C3-B071-1F7942D2B9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16462</c:v>
                </c:pt>
                <c:pt idx="1">
                  <c:v>16475</c:v>
                </c:pt>
                <c:pt idx="2">
                  <c:v>16475</c:v>
                </c:pt>
                <c:pt idx="3">
                  <c:v>16484</c:v>
                </c:pt>
                <c:pt idx="4">
                  <c:v>16496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AC-49C3-B071-1F7942D2B9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91AC-49C3-B071-1F7942D2B9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5913872"/>
        <c:axId val="285914200"/>
      </c:areaChart>
      <c:dateAx>
        <c:axId val="285913872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14200"/>
        <c:crosses val="autoZero"/>
        <c:auto val="1"/>
        <c:lblOffset val="100"/>
        <c:baseTimeUnit val="days"/>
      </c:dateAx>
      <c:valAx>
        <c:axId val="28591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13872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6303</c:v>
                </c:pt>
                <c:pt idx="1">
                  <c:v>6311</c:v>
                </c:pt>
                <c:pt idx="2">
                  <c:v>6320</c:v>
                </c:pt>
                <c:pt idx="3">
                  <c:v>6340</c:v>
                </c:pt>
                <c:pt idx="4">
                  <c:v>6363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04-44B5-ADFA-8A30919AFC2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16462</c:v>
                </c:pt>
                <c:pt idx="1">
                  <c:v>16475</c:v>
                </c:pt>
                <c:pt idx="2">
                  <c:v>16475</c:v>
                </c:pt>
                <c:pt idx="3">
                  <c:v>16484</c:v>
                </c:pt>
                <c:pt idx="4">
                  <c:v>16496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04-44B5-ADFA-8A30919AFC2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B04-44B5-ADFA-8A30919AFC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01408"/>
        <c:axId val="285908296"/>
      </c:lineChart>
      <c:dateAx>
        <c:axId val="285901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08296"/>
        <c:crosses val="autoZero"/>
        <c:auto val="1"/>
        <c:lblOffset val="100"/>
        <c:baseTimeUnit val="days"/>
      </c:dateAx>
      <c:valAx>
        <c:axId val="285908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01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5</c:v>
                </c:pt>
                <c:pt idx="1">
                  <c:v>8</c:v>
                </c:pt>
                <c:pt idx="2">
                  <c:v>9</c:v>
                </c:pt>
                <c:pt idx="3">
                  <c:v>20</c:v>
                </c:pt>
                <c:pt idx="4">
                  <c:v>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7AB-4B81-8F27-D9E942C3BA2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-26</c:v>
                </c:pt>
                <c:pt idx="1">
                  <c:v>13</c:v>
                </c:pt>
                <c:pt idx="2">
                  <c:v>0</c:v>
                </c:pt>
                <c:pt idx="3">
                  <c:v>9</c:v>
                </c:pt>
                <c:pt idx="4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7AB-4B81-8F27-D9E942C3BA2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7AB-4B81-8F27-D9E942C3BA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02392"/>
        <c:axId val="285900424"/>
      </c:lineChart>
      <c:dateAx>
        <c:axId val="285902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00424"/>
        <c:crosses val="autoZero"/>
        <c:auto val="1"/>
        <c:lblOffset val="100"/>
        <c:baseTimeUnit val="days"/>
      </c:dateAx>
      <c:valAx>
        <c:axId val="285900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02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7.9390282629406006E-2</c:v>
                </c:pt>
                <c:pt idx="1">
                  <c:v>0.12692368713311</c:v>
                </c:pt>
                <c:pt idx="2">
                  <c:v>0.14260814450959</c:v>
                </c:pt>
                <c:pt idx="3">
                  <c:v>0.31645569620253</c:v>
                </c:pt>
                <c:pt idx="4">
                  <c:v>0.36277602523659003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9F2-465A-ABDC-07994B60A7B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-0.15769044153323999</c:v>
                </c:pt>
                <c:pt idx="1">
                  <c:v>7.8969748511724003E-2</c:v>
                </c:pt>
                <c:pt idx="2">
                  <c:v>0</c:v>
                </c:pt>
                <c:pt idx="3">
                  <c:v>5.4628224582701002E-2</c:v>
                </c:pt>
                <c:pt idx="4">
                  <c:v>7.2797864595971998E-2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9F2-465A-ABDC-07994B60A7B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9F2-465A-ABDC-07994B60A7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906984"/>
        <c:axId val="285909936"/>
      </c:lineChart>
      <c:dateAx>
        <c:axId val="285906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09936"/>
        <c:crosses val="autoZero"/>
        <c:auto val="1"/>
        <c:lblOffset val="100"/>
        <c:baseTimeUnit val="days"/>
      </c:dateAx>
      <c:valAx>
        <c:axId val="285909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906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@WranglerPH</c:v>
                </c:pt>
                <c:pt idx="1">
                  <c:v>@LevisPhil</c:v>
                </c:pt>
                <c:pt idx="2">
                  <c:v>@leejeansphils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6358</c:v>
                </c:pt>
                <c:pt idx="1">
                  <c:v>16493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B5-45BD-AD22-CF13EA52ED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15</c:v>
                </c:pt>
                <c:pt idx="1">
                  <c:v>15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D4-4724-BDCA-368E03F6B35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1564</c:v>
                </c:pt>
                <c:pt idx="1">
                  <c:v>1564</c:v>
                </c:pt>
                <c:pt idx="2">
                  <c:v>1563</c:v>
                </c:pt>
                <c:pt idx="3">
                  <c:v>1562</c:v>
                </c:pt>
                <c:pt idx="4">
                  <c:v>1561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4D4-4724-BDCA-368E03F6B35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4D4-4724-BDCA-368E03F6B35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5803984"/>
        <c:axId val="285805296"/>
      </c:lineChart>
      <c:dateAx>
        <c:axId val="285803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05296"/>
        <c:crosses val="autoZero"/>
        <c:auto val="1"/>
        <c:lblOffset val="100"/>
        <c:baseTimeUnit val="days"/>
      </c:dateAx>
      <c:valAx>
        <c:axId val="28580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803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@WranglerPH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1</c:v>
                </c:pt>
                <c:pt idx="2">
                  <c:v>4</c:v>
                </c:pt>
                <c:pt idx="3">
                  <c:v>41</c:v>
                </c:pt>
                <c:pt idx="4">
                  <c:v>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5D-4971-B998-BCF4D814D83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@LevisPhil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F5D-4971-B998-BCF4D814D83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@leejeansphils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m/d/yyyy</c:formatCode>
                <c:ptCount val="5"/>
                <c:pt idx="0">
                  <c:v>43129</c:v>
                </c:pt>
                <c:pt idx="1">
                  <c:v>43136</c:v>
                </c:pt>
                <c:pt idx="2">
                  <c:v>43143</c:v>
                </c:pt>
                <c:pt idx="3">
                  <c:v>43150</c:v>
                </c:pt>
                <c:pt idx="4">
                  <c:v>43157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F5D-4971-B998-BCF4D814D8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667680"/>
        <c:axId val="224666368"/>
      </c:lineChart>
      <c:dateAx>
        <c:axId val="224667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666368"/>
        <c:crosses val="autoZero"/>
        <c:auto val="1"/>
        <c:lblOffset val="100"/>
        <c:baseTimeUnit val="days"/>
      </c:dateAx>
      <c:valAx>
        <c:axId val="2246663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667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E57A2-C0A5-4291-9DDC-85984FA481E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JEANS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0BFADB-A6E1-4FFA-A88A-D343879DC74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Jump Digital Asia</a:t>
            </a:r>
          </a:p>
        </p:txBody>
      </p:sp>
    </p:spTree>
    <p:extLst>
      <p:ext uri="{BB962C8B-B14F-4D97-AF65-F5344CB8AC3E}">
        <p14:creationId xmlns:p14="http://schemas.microsoft.com/office/powerpoint/2010/main" val="7898461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A3FDB-A687-46C1-A408-FA29D842F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2736BB-42B5-4D75-9075-E7942A76E3B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7504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89473C-E0D7-4165-A21B-E9CC53DBE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D7E65D-D214-4B7C-871D-BD1C037477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60416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AFF81-053E-4720-AD5E-A55A7BC78A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A8825E-EFE2-447E-AD4C-723E3FAF84F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53697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E49405-DE17-473B-9216-016393057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70B99C-70B4-4B06-BFDC-4BA47E32E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0780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6C13F-F48A-4BEF-AD91-7443BAF749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468A07D-27FC-44B5-B1DA-ED723FC0E4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39378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DDD515-E9B1-4D25-8C95-1499A4D522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FBACEF-2F50-474D-92D7-00589299C2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3780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F80DE-4F05-4F13-B192-F734F0F3C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D801163-7817-4090-A348-B3B537DAAA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31551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1826F9-015B-49D6-805F-276F8E8D2D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CB656-7CBF-4B8C-9F0A-A3F4151C1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47734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AE987-6103-4EC3-8938-D3A1ACC07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5A50B4-01C1-46E2-8293-BCD63B03EF8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09267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77832F-E038-42DB-BB2C-7B1C779523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3B8C9-3031-4964-8CF5-A43735284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35158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161810-D051-45F4-861E-DCBC6DBB82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DE6112-49DE-4822-8D1E-4E03D62A966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71233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42060-F168-4B77-B649-A47D3F2008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D29F8-5CA1-4F63-B44A-939ACCA2C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7238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D566A-3BCE-4F89-B274-4FB26951E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6058E49-B126-4D7C-A3A1-0615ED6A87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58137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D951EC-F701-40A9-A934-8BF3CE5E2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2FAC65-E908-451A-BF2E-8A053BB811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0552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4B2CE1-6776-45F4-AFC5-4278C3A0E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767DAD-FD60-412C-B3EF-8B53CBA9DE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94900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2A5855-FC2D-4327-86E6-9261219E2B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C549F2-0E91-46AA-8BB1-9A85E43CB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583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4443C-70B2-444F-B406-55E71C85BA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Total Interactions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4CAB21-5DED-4ADC-B891-DAA404C51DA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963541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F626E9-FEFA-402B-8108-CB60BE7BE8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8A8CB-AE76-4B55-B8A2-354C55D2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2354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A37EB-42A2-4FCE-BDE4-C20B59FC14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C3C173-3098-4EF4-8D28-8876EFDDDF8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299013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F2DBB2-C3B9-4E7C-9980-39F4EDA557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77AB92-29D3-4898-B7DC-1CCFE3186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4605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9C1388-9AB7-4985-889C-C9C5A8AB52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 Development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A4BE20-007A-46FC-AA5E-8CC6FF22298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13823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A33BB-E806-4A60-82FC-D8E3061E02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FFB9F-CC87-4243-A37E-685315D46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5607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6BDD54-0E47-4ADD-A8A1-03D04DC5A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EA0BD3-1BB4-4BDE-A955-7765906D3F0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3067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77E4C5-0C95-4FFA-B6DF-AC2639FECE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41F9E-A4B7-4094-81BF-12218B060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75228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3A5D6-575E-4173-81A5-C73E9865F9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BE07C4-63D0-45E3-983C-9A475F049A0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94611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DA8453-E4D1-4BE7-B186-895179068A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D183D-BB48-4817-86B4-9B4739CBF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0368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B8E0B7-BD2C-40EA-A0C5-650CB1ABA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BCCD7D-4372-4A02-AA79-F45856D1C19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186079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E4F5E0-012B-4396-B114-865E5C153E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B4F4D7-3CE9-412C-8487-6A0C504724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3062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96F49-7FC0-45A6-B01B-5FB5E9176C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820DD5-9C6D-48AD-89E5-16B637B771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91186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DA79FE-6D38-4B66-870B-03CE3704C5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42BE7F-81BE-49D6-B373-A92E9A9F14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837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A81DC-8963-4A06-AB37-F890E59C26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B12A3A7-A866-4DB2-AE12-6DEB8CAF2D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28051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05358-18CE-4CD6-8E12-28FCA6F04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7B674B-EB11-48C2-943E-58A9222504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1117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D64960-84F3-4726-A32A-0D974A49A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A14A90-912D-4AE7-A19A-9DA2DC03CA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5993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223853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11963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78280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2663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362809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69192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27632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013939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39501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6187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834785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119685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3812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72828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617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@WranglerPH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0.2005%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341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@LevisPhil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377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@leejeansphils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0576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23B42A-6B7A-44FF-A19A-7E78727FB0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271063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2128C4-C9F5-46B5-9AE9-D39E4587D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F1B736-2135-4E4D-A5A6-318954CB22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93440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139841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7189246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683429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876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@imdgrazon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65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@NicheDumlao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7372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@LingatIvy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987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@maburay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8367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@daxcaraig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8148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@shaatienzaa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312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@jericho_rosales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6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@idaandu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06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@yoerickk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8473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@teamE_C_H_O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7730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3D394C-69DC-40C8-A8D2-4FA66E962C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950103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B4EA2-4FBA-4959-86A0-2876F00B2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94799F-C501-4118-A9B0-8FBDB54288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5214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760846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761223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82305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306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@etiennechantalc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1269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@monickiminaj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394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@mariannedgm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7179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@andoyyc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420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@EJ_NACION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00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@kebinpol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5669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@zuzseth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@LevisPhil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374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@jxnxsantos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0215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@ARCIFINITYOFC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673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@reymartpaull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69522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B3FB64-549C-4332-B8D6-C1A550051B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014186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955241-B98C-4BD2-BACC-7F70EF225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FEC920-7FBA-48F7-B4F2-114D3D26BC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46045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5544750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489409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944160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876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@mayangbiebs12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2040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@pj_habanaa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2868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@KeishaaTajon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66876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@potatoesyhannie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63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@jhenrosal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@WranglerPH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6221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EF6A62-5532-4BAE-9CDB-38B3BF81A8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34894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7B2FC-DA47-4E71-980A-F33B02C8C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7DB07F-E088-471E-977C-122A465A30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346717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40A402-3761-46DB-9E2E-DDCE286E73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01/29/2018 - 03/04/2018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E4B82-7A1F-431B-A236-DD9704E729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2772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514</Words>
  <Application>Microsoft Office PowerPoint</Application>
  <PresentationFormat>On-screen Show (4:3)</PresentationFormat>
  <Paragraphs>201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Calibri</vt:lpstr>
      <vt:lpstr>Arial</vt:lpstr>
      <vt:lpstr>quintly_template</vt:lpstr>
      <vt:lpstr>JEANS TWITTER</vt:lpstr>
      <vt:lpstr>Twitter Tweets Total</vt:lpstr>
      <vt:lpstr>Twitter Own Tweets</vt:lpstr>
      <vt:lpstr>Twitter Tweet Type Distribution</vt:lpstr>
      <vt:lpstr>Twitter Retweeted Tweets</vt:lpstr>
      <vt:lpstr>Twitter Tweets Change</vt:lpstr>
      <vt:lpstr>Twitter Own Tweets By Weekday</vt:lpstr>
      <vt:lpstr>Twitter Own Tweets By Hour</vt:lpstr>
      <vt:lpstr>Twitter Key Metrics Radar</vt:lpstr>
      <vt:lpstr>Twitter Total Interactions</vt:lpstr>
      <vt:lpstr>Twitter Follower Distribution</vt:lpstr>
      <vt:lpstr>Twitter Follower Distribution Development</vt:lpstr>
      <vt:lpstr>Twitter Followers Total</vt:lpstr>
      <vt:lpstr>Twitter Followers Change</vt:lpstr>
      <vt:lpstr>Twitter Followers Change Rate</vt:lpstr>
      <vt:lpstr>Twitter Follower Distribution</vt:lpstr>
      <vt:lpstr>Twitter Following Total</vt:lpstr>
      <vt:lpstr>Twitter Key Metrics Table</vt:lpstr>
      <vt:lpstr>Twitter Key Interacting Users - 1 of 3</vt:lpstr>
      <vt:lpstr>Twitter Key Interacting Users - 2 of 3</vt:lpstr>
      <vt:lpstr>Twitter Key Interacting Users - 3 of 3</vt:lpstr>
      <vt:lpstr>Twitter Mentions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JEANS TWITTER</dc:title>
  <dc:creator>Administrator</dc:creator>
  <cp:lastModifiedBy>Administrator</cp:lastModifiedBy>
  <cp:revision>1</cp:revision>
  <dcterms:created xsi:type="dcterms:W3CDTF">2018-03-07T03:18:07Z</dcterms:created>
  <dcterms:modified xsi:type="dcterms:W3CDTF">2018-03-07T03:18:51Z</dcterms:modified>
</cp:coreProperties>
</file>