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717B-8C95-4E6A-8D72-81229A5B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Vamos Con Vos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EAD709-ACDE-4A6A-BDC9-01F33CE223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520220"/>
              </p:ext>
            </p:extLst>
          </p:nvPr>
        </p:nvGraphicFramePr>
        <p:xfrm>
          <a:off x="457200" y="1731963"/>
          <a:ext cx="7159753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16885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176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101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2466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2156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7611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5050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7774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7737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895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6065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9134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848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341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9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Vamos Con 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198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FE6D2-70F0-4C05-8794-839B293E8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01.08.2021 - 30.09.2021</a:t>
            </a:r>
          </a:p>
        </p:txBody>
      </p:sp>
    </p:spTree>
    <p:extLst>
      <p:ext uri="{BB962C8B-B14F-4D97-AF65-F5344CB8AC3E}">
        <p14:creationId xmlns:p14="http://schemas.microsoft.com/office/powerpoint/2010/main" val="28115145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Vamos Con Vos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Vamos Con Vos</dc:title>
  <dc:creator>Frederik Peiniger</dc:creator>
  <cp:lastModifiedBy>Frederik Peiniger</cp:lastModifiedBy>
  <cp:revision>1</cp:revision>
  <dcterms:created xsi:type="dcterms:W3CDTF">2021-10-07T13:17:29Z</dcterms:created>
  <dcterms:modified xsi:type="dcterms:W3CDTF">2021-10-07T13:17:36Z</dcterms:modified>
</cp:coreProperties>
</file>