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1D505-1708-4CE0-8D79-23E935B79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88029-42E6-4B23-9CDC-90F6C27CED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877443"/>
              </p:ext>
            </p:extLst>
          </p:nvPr>
        </p:nvGraphicFramePr>
        <p:xfrm>
          <a:off x="457200" y="1731963"/>
          <a:ext cx="7735824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48402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5746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711918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51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112918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81993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398379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03292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28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- 2021-05-31 17:54:04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@Martin_M_Guzman: El Aporte Solidario y Extraordinario tiene un gran valor para lidiar con los complejísimos desafíos que trae la pandemia. Nos ayuda a financiar políticas esenciales para sostener a nuestra sociedad de pie, de una forma progresiva y que ayuda a la estabilidad macroeconómica. https://t.co/meYl5I8TPe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02.06.2021 09:10:37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01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- 2021-05-31 08:30:50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@Ar_Unida: Felicidad, emoción y esperanza. 
Siguen llegando vacunas y seguimos vacunando en todo el país.
En San Luis ya aplicamos 163…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05.06.2021 21:08:11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8099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EBDF6-AB26-46C2-85FB-9001E120C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328422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DDDCA-43B1-4C1B-B13B-47909F2F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4176D-C0FF-4A71-B7CD-23BF40447B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4178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006817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787463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894612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963104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110981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997955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03971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8833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32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- 2021-05-30 14:14:55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@Ar_Unida: ¡Ya se aplicaron 12.063.160 vacunas y llevamos 15.272.890 dosis distribuidas! 
Nuestra prioridad es cuidar la vida de cada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05.06.2021 03:09:36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90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- 2021-05-29 16:37:59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@abuelasdifusion: 🖤 Con profundo pesar despedimos a Carlota Ayub de Quesada, otra Abuela que partió sin encontrar a su nieto/a.
https://…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06.06.2021 15:07:37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5013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D5033-90F7-484B-B200-BAA6DECF0F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186027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49C3B-B6C3-4A18-8FC7-1971FFBCF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555E1D-D4BA-408F-95E8-BBD77BF4C8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442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38881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86544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1519051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062279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89221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122989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285622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6271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9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- 2021-05-29 15:19:31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Cambiemos tiene una enfermedad financiera. 
El macrismo se tiró de cabeza a tomar los dólares del préstamo del FMI para la especulación y la timba financiera, en vez de utilizarlos para hacer viviendas, escuelas o rutas.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04.06.2021 21:09:21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7874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1E424-663D-4529-A0AE-C4B9F012E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3789742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CC62F-DA74-47A8-B6AD-526F8F0CC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2F51FD-29F1-46C5-8670-B237C32307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1136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58791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36744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049419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224362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6054113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37352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791467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1741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93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- 2021-05-27 21:48:11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@martinrgill: Con @juancabandie, recorrimos la antigua sede de la Administración de Parques Nacionales para avanzar en su recuperación, en un trabajo conjunto entre @ObrasPublicasAR y @AmbienteNacion. 
#ReconstrucciónArgentina https://t.co/jERBDCdn8S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29.05.2021 21:09:18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677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61660D-58F7-4214-9312-E953552D4A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1286221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D0D70-102E-4126-BDA0-E1BEA8741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7E0A05-E3C5-44DF-A7A7-F586C3C587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0402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40801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56449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935265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8298137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570936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0233505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31499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9101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89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- 2021-05-26 17:14:00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compromiso asumido por nuestro presidente @alferdez con la agenda ambiental nos permite estrechar lazos con las y los principales líderes del mundo.
#ResponsabilidadAmbiental
#LaAccionAmbientalEsAhora https://t.co/kORt34kOyl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29.05.2021 09:09:39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15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- 2021-05-26 11:26:44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@CasaRosada: Hasta el 1° de junio trabajadores y empresas en situación de crisis pueden registrarse al Programa REPRO 2.
Para conocer 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01.06.2021 21:11:37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40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04C5C-347A-43CC-9C95-3921B9525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4239285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E49B8-F64C-42C7-8BF8-47D10F536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C3DF9-211A-4CE4-8E6D-37CCCBD11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56708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810011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2342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31879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013857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129566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80202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04615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95581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213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- 2021-05-25 10:32:05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más unidos que nunca, 
¡Viva la Patria! ❤️🇦🇷 https://t.co/5i0EW1EnHh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02.06.2021 21:09:06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7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- 2021-05-24 22:36:25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 muy penosa la búsqueda de rédito político en este contexto. Mientras tanto siguen llegando vacunas y estamos dentro de los 20 países con más vacunas del mundo.
https://t.co/Rx1jrft1of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04.06.2021 21:09:21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188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DF94C-8B26-4640-90BE-85DC12AEE7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2229466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99388-9BC1-43CC-825F-757315ECF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EE5A2F-A454-4DB9-8D74-F4BC00969F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123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0355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98275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826832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706657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947118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1239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004837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11468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53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- 2021-05-23 21:14:57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@Ar_Unida: Cada vacuna renueva la esperanza. 
Estamos vacunando en todo el país, cuidémonos más que nunca. 
#ArgentinaUnida 🇦🇷 https://…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02.06.2021 03:09:47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81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- 2021-05-22 20:45:06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@Ar_Unida: ¡SUPERAMOS LAS 11 MILLONES DE VACUNAS APLICADAS!
✅ Ya se aplicaron 11.034.323 vacunas y llevamos 12.612.752 dosis distribuid…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05.06.2021 03:09:36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767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88093-E878-4C19-9D2C-D631E36B5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9144865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CBCFB-3F05-4D15-BB6A-3ADC1D2EF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7892B4-3B77-4CB0-9512-A4CF4BAEF9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5929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05999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40037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91037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957420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642200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79728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41516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0655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90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- 2021-05-21 16:58:29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Estamos atravesando el peor momento de la pandemia, por eso nuestro presidente @alferdez tomó decisiones firmes, que comienzan a regir a las 00 hs.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27.05.2021 21:09:07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09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- 2021-05-20 10:44:12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Macri dice tener miedo de ir preso si se cambia al procurador. 🙀 O sea que el actual procurador puesto por Macri es un auténtico ultra militante defensor de la impunidad del anterior gobierno. Si Macri es inocente no tiene de qué preocuparse.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02.06.2021 21:09:06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7440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8838D-15E5-42E9-B70E-252F47EEFA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681523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EC36-BA3F-46C8-8F21-B7666ED4A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27D90-79AE-4B5F-8FD0-D03435E65F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249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52539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56763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550443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54836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09089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780616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802147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50754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18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- 2021-05-18 19:59:49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Muy contentos de anunciar junto  a @ArielSujarchuk la inauguración de la Planta de Gestión Integral de Residuos Sólidos Urbanos en Escobar. https://t.co/tt6711ePbN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29.05.2021 09:09:39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9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- 2021-05-17 13:01:18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el día mundial del reciclaje estuvimos en el #Ecopunto Avellaneda con @jorgeferraresi, @AleChornobroff, @magdysierra y Jonathan Castillo entregando contenedores y cestos para jardínes y escuelas de Avellaneda. https://t.co/fDDPARp1cN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27.05.2021 21:09:07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855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92177-A70F-4D51-9758-D76B662B16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3991522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B7CAE-5EC2-4EC9-AAD1-948D78171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30EF89-30E2-4109-A37D-81CDAD90E1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445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174990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27848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1295589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472700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425748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2338073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844430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42143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17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- 2021-05-16 21:14:33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@elmundoes: La mayor noche de bombardeos israelíes deja 33 muertos en Gaza y las víctimas superan las 180 tras una semana de ofensiva https://t.co/ceVp1tdkk4 https://t.co/FilWEfjDoI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05.06.2021 21:08:11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552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- 2021-05-16 16:33:20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 ataques en la franja de Gaza tienen que detenerse ya. La violencia sólo genera más violencia y afecta especialmente a los más vulnerables.
https://t.co/FfPgshuvm5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20.05.2021 15:07:38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570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0167F-D4D9-468B-9EA3-CCE7CB2DF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788740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9C47F-B7CE-4591-8917-657789EAF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C0C9C7-FCCA-4EAF-9C2A-08673FD18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5372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342185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97324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6311739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07751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07307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0765009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19553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681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4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- 2021-05-16 13:42:49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@Data_Diario: La interna en el bloque opositor es cada vez más fuerte y la imagen del expresidente como figura del partido se diluye día a día. https://t.co/9F5vyRe7Yt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03.06.2021 03:09:43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16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- 2021-05-14 18:41:15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 reuní con el Jefe de Gabinete @SantiCafiero, tras la reciente aprobación de la  #LeyDeEducaciónAmbiental en @SenadoArgentina. Conversamos  sobre los próximos pasos y celebramos este logro para seguir construyendo una Argentina más justa y ambientalmente sostenible. https://t.co/lVtqOAe4YT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30.05.2021 21:09:52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282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20099-C2E2-4C9D-8997-B1E53BD0F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26702825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2A6DB-0F0C-4A4C-9B4A-726DB3DA3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89361E-3216-4407-83CD-CDB469FB23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3702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34943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809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58917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01118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74560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0021906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91286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2641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085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- 2021-05-14 00:59:41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¡La Educación Ambiental #EsLey! Esta victoria es fruto de un trabajo federal con las provincias y representativo de todas la voces de la sociedad. https://t.co/dlehIiES0z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06.06.2021 09:09:17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629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- 2021-05-13 19:35:57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en el Parque Nacional El Palmar, Entre Ríos, junto a @GustavoHArrieta y Lautaro Erratchu firmamos un convenio con Vialidad Nacional para la realización de obras  que mejoren los caminos de accesibilidad a los Parques Nacionales. https://t.co/a2r6rIlqKV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27.05.2021 21:09:07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727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BBAAD-6599-405F-9E56-2881EC712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2937039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5F4FD-451E-4EEA-ACD2-E6761FFDB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81D88D-BD6B-4C97-8953-0A1740AC7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300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97519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1588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29874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8023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907865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475032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416837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72298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076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- 2021-05-13 11:59:07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va a ser un día histórico, se vota en  @SenadoArgentina la Ley de Educación Ambiental. 
Está ley es muy importante, ya que garantiza la incorporación de contenidos ambientales en las currículas educativas de todos los niveles.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03.06.2021 03:09:43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200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- 2021-05-12 21:28:27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crisis económica que vivimos los argentinos y las argentinas es el resultado del endeudamiento feroz que provocó el macrismo.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02.06.2021 03:09:47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810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B8801-E32B-4D7E-81D4-D986E75FB0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151419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D6AC-F5E3-4B53-91D7-F6C089211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Juan Cabandié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98CFC4-2950-4978-9A0D-F8F8A2173B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11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223933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2304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252057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1463784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5937838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07838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336140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640271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314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@juancabandie - 2021-05-12 14:47:25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♻️ Estuve con @mayrasmendoza en @QuilmesMuni en el acto de inicio de obra del Ecoparque Quilmes. https://t.co/fvt4nuLttO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19.05.2021 03:08:01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65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2DB73D-B13D-43F8-A618-6722A1AC0F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01.05.2021 - 31.05.2021</a:t>
            </a:r>
          </a:p>
        </p:txBody>
      </p:sp>
    </p:spTree>
    <p:extLst>
      <p:ext uri="{BB962C8B-B14F-4D97-AF65-F5344CB8AC3E}">
        <p14:creationId xmlns:p14="http://schemas.microsoft.com/office/powerpoint/2010/main" val="1724457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738</Words>
  <Application>Microsoft Office PowerPoint</Application>
  <PresentationFormat>On-screen Show (4:3)</PresentationFormat>
  <Paragraphs>340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Twitter Own and Retweeted Tweets Table | Juan Cabandié - 1 of 14</vt:lpstr>
      <vt:lpstr>Twitter Own and Retweeted Tweets Table | Juan Cabandié - 2 of 14</vt:lpstr>
      <vt:lpstr>Twitter Own and Retweeted Tweets Table | Juan Cabandié - 3 of 14</vt:lpstr>
      <vt:lpstr>Twitter Own and Retweeted Tweets Table | Juan Cabandié - 4 of 14</vt:lpstr>
      <vt:lpstr>Twitter Own and Retweeted Tweets Table | Juan Cabandié - 5 of 14</vt:lpstr>
      <vt:lpstr>Twitter Own and Retweeted Tweets Table | Juan Cabandié - 6 of 14</vt:lpstr>
      <vt:lpstr>Twitter Own and Retweeted Tweets Table | Juan Cabandié - 7 of 14</vt:lpstr>
      <vt:lpstr>Twitter Own and Retweeted Tweets Table | Juan Cabandié - 8 of 14</vt:lpstr>
      <vt:lpstr>Twitter Own and Retweeted Tweets Table | Juan Cabandié - 9 of 14</vt:lpstr>
      <vt:lpstr>Twitter Own and Retweeted Tweets Table | Juan Cabandié - 10 of 14</vt:lpstr>
      <vt:lpstr>Twitter Own and Retweeted Tweets Table | Juan Cabandié - 11 of 14</vt:lpstr>
      <vt:lpstr>Twitter Own and Retweeted Tweets Table | Juan Cabandié - 12 of 14</vt:lpstr>
      <vt:lpstr>Twitter Own and Retweeted Tweets Table | Juan Cabandié - 13 of 14</vt:lpstr>
      <vt:lpstr>Twitter Own and Retweeted Tweets Table | Juan Cabandié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Juan Cabandié - 1 of 14</dc:title>
  <dc:creator>Frederik Peiniger</dc:creator>
  <cp:lastModifiedBy>Frederik Peiniger</cp:lastModifiedBy>
  <cp:revision>1</cp:revision>
  <dcterms:created xsi:type="dcterms:W3CDTF">2021-06-06T17:16:03Z</dcterms:created>
  <dcterms:modified xsi:type="dcterms:W3CDTF">2021-06-06T17:18:34Z</dcterms:modified>
</cp:coreProperties>
</file>