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66F88-9D6D-4190-B5C2-F29E53DD7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8DF08C-2CC9-4BB4-875B-91CE257921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237257"/>
              </p:ext>
            </p:extLst>
          </p:nvPr>
        </p:nvGraphicFramePr>
        <p:xfrm>
          <a:off x="457200" y="1731963"/>
          <a:ext cx="7653526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78132678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42277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471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28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671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92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432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4995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44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6721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778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9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Bettina Romero - 2021-04-30 22:48:18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XX Aniversario de la Orquesta Sinfónica de Salta 🎶♥️🖤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04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Bettina Romero - 2021-04-30 22:12:35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30.04.2021 22:16:59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661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6BEF1-A026-41B1-B636-3721765BB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328050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84359-9FD7-4D81-BE01-68E1D2A0A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7B743-A0E7-4CF2-8C80-EC0C07394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129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96121598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669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26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262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121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627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799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407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184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06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3655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3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- 2021-04-30 21:18:35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COE se reunió para evaluar la situación epidemiológica de la provincia
✅Aquí las nuevas medidas👇 
✅Más información en el siguiente link👇
https://bit.ly/3xwhcCa
#GobiernoPresente #Salta 
#COVID19 #salud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62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- 2021-04-30 21:11:04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(En vivo) XX Aniversario Orquesta Sinfónica de Salta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282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25DE1-8906-4D23-9FEB-1FE939027C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106115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C4119-1BAB-4C65-8831-489BEEFB2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FBBD6-FF3E-452A-866C-F237DDA1F2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42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33768343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63096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474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355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6292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433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717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283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760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181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025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39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- 2021-04-30 18:15:36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Inauguraron un módulo sanitario Covid-19 en Campo Quijano
👉El hospital “Dr. Francisco Herrera” de Campo Quijano, inauguró hoy su módulo sanitario COVID-19 con el objetivo de tener un sector exclusivo, para pacientes con coronavirus que requieran cuidados básicos a moderados.
🏥Esta nueva sala de internación, tiene cinco habitaciones, cada una de ellas con baño, oxígeno central y dos camas. Además, posee dos sectores separados para médicos y enfermeros.
https://bit.ly/3vyY70w
#GobiernoPresente #Salta 
#salud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09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4F058-3DA6-45E3-A571-F4D76DF44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3739716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96F7B-08A6-4C21-9A15-641C016DD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1B07C1-3CA8-4453-9A4E-71E6312A4D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15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8043174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62821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026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770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992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478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22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8965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744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77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587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54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- 2021-04-30 09:04:56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👨‍⚕️Testeos grupales
👉¿Cuántas personas se planean testear?
👉¿ Cuál es la finalidad del pool test?
#GobiernoPresente #Salta 
#Covid19 #salud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945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82069-263F-4C8D-BF57-21C6F628D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287019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A00A-2E1F-40DA-931B-619D58F8D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8EA00-B3C6-4510-90F7-DB65E45CA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138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98972253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247187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720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721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880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433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317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160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896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595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671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94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- 2021-04-29 18:51:05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Funciona un centro de atención transitoria COVID-19 en la capital
🏥El Centro de Recuperación COVID-19 de Limache cuenta con un Centro de Atención Transitoria que es una sub base del Sistema de Atención Médica para Emergencias y Catástrofes (SAMEC).
🚑El mismo tiene como finalidad, que los pacientes sean tratados con celeridad en el lugar y permitir que las ambulancias del servicio de emergencias continúen su funcionamiento.
https://bit.ly/3sZANaB
#GobiernoPresente #Salud 
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769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F53A9-42DE-4258-A388-EE4CBFB54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1029279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CBA1D-9C8E-4690-A6DD-8F9B131A9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47B5B-ABCE-47AB-876D-57DDBF536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873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41665541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40543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42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7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75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702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5895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188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504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207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948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32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- 2021-04-29 17:28:20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👉"Es necesario coordinar esfuerzos, recursos humanos e insumos para afrontar esta situación, teniendo así más previsibilidad”, destacó el mandatario.
#GobiernoPresente #Salta 
#COVID19 #salud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77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BBC56-B420-4CEA-B302-E17CC9296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2167922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84C4D-2F77-41FC-A6AA-CB90FAE90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A1019-3BF7-43E8-B129-D6AD60E5B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709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30305521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7013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309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308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712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766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585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944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144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4027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29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76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- 2021-04-29 16:09:51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Reconocimiento al esfuerzo y logros deportivos de la Escuela Provincial de Atletismo
👉El Ministerio de Turismo y Deportes reconoció el esfuerzo de cada uno de los atletas y entrenadores que integran el organismo.
🏅Los mismos tuvieron una destacada actuación individual y grupal en el torneo nacional de la especialidad realizado en Concepción del Uruguay, Entre Ríos.
#GobiernoPresente #Salta 
#Deportes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89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775B-7421-48FB-86AB-BDDB93AC1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1788973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A5391-E6ED-40AB-91A1-0F221B861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66749-D542-4558-901C-B7494455D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626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61818401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63443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099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955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881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397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418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957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178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348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7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Bettina Romero - 2021-04-29 14:28:12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indispensable que nuestro centro de adopciones, el hospital de salud animal y los móviles estén cada vez en mejores condiciones✅. Es por eso que mejoramos el espacio de recreación, los caniles, las caminerias y la provisión de agua. Invertimos en estas obras porque es la mejor forma de respetar a los animales. 💪🏼
Ellos son nuestros mejores amigos🐶, siempre están cuando más los necesitamos🐱. Te invito a que juntos logremos un cuidado responsable de cada uno de los animalitos de nuestra Ciudad.♥️🖤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113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A00B2-F1BB-42E0-94CF-DF8F0C973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65014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AF51-8303-4CDB-9010-1E208B5B4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B2B72-66D8-40E9-9E79-C7F498813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142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11080426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49984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016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982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315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613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32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864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347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85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1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4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- 2021-04-29 12:49:32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Gobernador Gustavo Sáenz se reunió con médicos del sector privado 
🤝El objetivo fue analizar la evolución de la emergencia sanitaria y los pasos a seguir en el marco de la pandemia del coronavirus.
👉El mandatario destacó la importancia de escuchar la opinión de ambos sectores, tras su encuentro con gerentes de hospitales públicos en el día de ayer.
#GobiernoPresente #Salta 
#COVID19 #salud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069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AC101-8F4C-431A-BD56-544D0F3D3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18877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80408-F6BA-4B09-9F83-9B0B3754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D64EF-32CD-4A7C-A433-C7707323F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096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91749597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40337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798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349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255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6526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98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459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376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4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90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Sáenz - 2021-04-29 12:31:27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Luego de la reunión con los gerentes de los hospitales públicos de nuestra provincia, nos reunimos con médicos del sector privado que nos acompañan y asesoran. 
Analizamos la evolución de la emergencia sanitaria y los pasos a seguir en el marco de la pandemia del coronavirus.
Entendemos que es fundamental escuchar la opinión de ambos sectores. Quiero destacar y agradecer el trabajo en conjunto que vienen realizando en beneficio de los salteños 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36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D42C1-5A80-4900-B111-A64EDBBD3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1096160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5AC73-C7B5-4FC1-9B4E-E9778AFE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F317C-3572-4D4E-8D18-16002167F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913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56934744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10340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4304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749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417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692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624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537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237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903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2039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9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- 2021-04-29 11:11:44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🗓Becas Provinciales📚
👉¿Sos estudiante de carreras de nivel universitario o terciario?
📱Encontrá todos los requisitos en:
www.edusalta.gov.ar
🖥También podes enviar un mail con tu nombre, apellido y DNI a:
becasuytsalta@gmail.com
👉Tenes tiempo hasta el 15 de Mayo
#GobiernoPresente #salta 
#educacion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1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Bettina Romero - 2021-04-29 11:07:25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916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4C1EA-2319-4CC3-AA39-E6335C741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2171532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FCD28-8389-405B-A44A-FAB4A5F6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C6AFA-9034-43CD-903F-F2F41E377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06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25248399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638580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0513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647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74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081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459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550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507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06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429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05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- 2021-04-29 08:57:04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🧪Testeos grupales en grandes mercados de la capital
#GobiernoPresente #Salta 
#salud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50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Bettina Romero - 2021-04-29 00:18:01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más que nunca, los homenajeemos en su día con más amor y una tenencia responsable. 🐶🐱♥️ 
#FelizDíaDelAnimal #Animales #AdopciónRespondable #29deAbril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473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BC687-4056-4D76-BA7D-42F272A41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284567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A55F2-51EE-49B7-9FB5-8D2944B96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B379B-8B3E-4C7B-BF8A-69B3C7312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297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03507407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1946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5400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502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348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220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640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69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0873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234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011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7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- 2021-04-28 21:28:17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realizan testeos agrupados en grandes mercados de la capital
🧪Los hospitales Materno Infantil y Papa Francisco comenzaron a efectuar testeos agrupados en lugares estratégicos por la concentración de público, con la finalidad de detectar personas que estén cursando COVID-19 de manera asintomática.
🏬Los primeros test se efectuaron en los mercados San Miguel y COFRUTHOS de la ciudad de Salta, entre las personas que trabajan en esos centros comerciales.
👉El operativo continuará en los próximos días en instituciones educativas, complejos gastronómicos, comercios y otros espacios estratégicos.
https://bit.ly/3gHmipk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698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741E4-C1B0-4060-9232-CD61D3790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2890331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30C7C-072F-4E41-9B9A-875EE57D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45123-268F-4FB4-A392-5202929BD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662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48701366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96094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69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836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920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112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059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7768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922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604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894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91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Bettina Romero - 2021-04-28 19:57:19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a las 120 mujeres y hombres que quisieron ayudar, fueron solidarios y no dudaron en acompañarnos. 👨‍👩‍👧‍👦
Más de 20.000 barbijos llegaron a hospitales, merenderos y vecinos de la ciudad desde que inició esta pandemia. 🦠
Sigamos cuidándonos. 😷♥️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998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82CCA-8597-4D7A-A909-7883C7CB7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739666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39099-EE86-4CEF-AECA-43E407113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262CA-6B87-4290-81EC-0E2E39215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87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66398239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67614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390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56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526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703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919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5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32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512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969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8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- 2021-04-28 16:40:36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Evalúan la capacidad de respuesta del hospital Güemes
👨‍⚕️El presidente del Coe, Francisco Aguilar  encabezó la recorrida en el Hospital Joaquín Castellanos.
👉"El objetivo de la recorrida por los nosocomios es relevar las necesidades. El principal problema es la falta de recurso humano por lo que vamos a trabajar para darle solución", señaló Aguilar. 
🏥En los próximos días se inaugurará un nuevo módulo de internación para pacientes con COVID-19, que sumará 10 camas más con oxígeno. 
#GobiernoPresente #Salta 
#COVID19 #salud #SigamosCuidándonos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156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DD73B-8B35-4886-ABB7-E7DAC36E8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515612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2535-51DD-4434-B7E9-A0A966423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095AF-8F33-4547-9755-EC9C1500E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035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51209303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5456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099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643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41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6763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738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830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36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330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527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43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- 2021-04-28 11:57:31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👨‍⚕️Pool Test
👉¿Dónde se realizarán?
👉¿Cuál es su finalidad?
#COVID19 #SigamosCuidándonos 
#Salta #GobiernoPresente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- 2021-04-28 09:21:20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👉"En esta pandemia, los gobernadores y la Nación debemos trabajar juntos contra un mismo enemigo que no reconoce banderías políticas” manifestó el mandatario salteño.
#GobiernoPresente #Salta 
#COVID19 #salud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139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7BD88-498A-4B22-8E77-CAB819BCC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3987946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5983-8E02-4B32-B1D5-AF1FDC8AD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654057-115C-4F75-8794-994DFA0615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541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41969681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47861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723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835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405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509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3327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105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1413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293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441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88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- 2021-04-27 20:14:49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gobernador Gustavo Sáenz participó junto a los demás gobernadores de una videoconferencia con Alberto Fernández
🇦🇷El encuentro tuvo como objetivo, dialogar sobre la situación epidemiológica del país y coordinar  acciones en el marco de la pandemia de coronavirus.
👉Formaron parte del encuentro, el presidente del COE, Francisco Aguilar y el ministro de salud Juan José Esteban.
#GobiernoPresente #Salta 
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30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8FE7C-E41E-4D82-9883-686D34191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102169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EDE89-6789-43D5-A119-923CA158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08192-4277-40FD-8714-22DF10C20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3523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48144293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69110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93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41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255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061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36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423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578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817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740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1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- 2021-04-27 19:17:32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👉"Hay una decisión política para que Salud, Economía e Infraestructura apoyen a los equipos que trabajan al frente de la pandemia”, manifestó Sáenz. 
#GobiernoPresente #Salta 
#salud #COVID19 #SigamosCuidándonos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57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FC2D5-3D8D-4B00-9C08-545973A83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3826133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06DD-CDFC-4AA8-A016-D40F54237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74E92-D2B9-4421-A9E7-72622FC03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5132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415315929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01717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85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014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298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0070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201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253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004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79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258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91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- 2021-04-27 15:02:29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Vacunación Covid-19
✅ Ya está habilitada la posibilidad de sacar pre-turnos para la #vacunación #COVID-19  
✅ Personas de 18 a 59 años, con diabetes tipo 1 y 2, VIH, cardiopatías severas especificadas, obesidad grado 2 y 3 y enfermedades respiratorias crónicas especificadas.
 ⚠️Todos con certificado médico⚠️
Anotate ingresando en la siguiente página👇
https://vacunate.salta.gob.ar/
#Salta #Salud #GobiernoPresente #TeEstamosCuidando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58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A954D-B7B1-4C00-B1DB-979D1F4D2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3982152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D990A-FA33-47F6-BFF6-16A2BB74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Gustavo Saenz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BBF45-A21F-4228-A6C8-5A7D0D694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061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96435007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48458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438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613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219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8484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097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032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375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811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50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24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Gobierno de Salta - 2021-04-27 14:21:53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gobernador Sáenz se reunió con los gerentes de los hospitales públicos
🏥Se evaluó la situación de los hospitales de referencia de Salta capital y se analizó la estrategia a seguir  ante la pandemia de coronavirus.
👉Además el mandatario instruyó para sumar camas de piso y UTI a los hospitales Papa Francisco, San Bernardo, Oñativia, Señor del Milagro, Materno Infantil, Ragone, además de clínicas privadas.
https://bit.ly/3sVChCF
#GobiernoPresente #Salta 
#COVID19 #Salud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02.05.2021 16:19:04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744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3EE9A-F7E8-42F8-ABAD-AD8E5DCE2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01.04.2021 - 30.04.2021</a:t>
            </a:r>
          </a:p>
        </p:txBody>
      </p:sp>
    </p:spTree>
    <p:extLst>
      <p:ext uri="{BB962C8B-B14F-4D97-AF65-F5344CB8AC3E}">
        <p14:creationId xmlns:p14="http://schemas.microsoft.com/office/powerpoint/2010/main" val="6474639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1092</Words>
  <Application>Microsoft Office PowerPoint</Application>
  <PresentationFormat>On-screen Show (4:3)</PresentationFormat>
  <Paragraphs>535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Facebook Own Posts Table | Gustavo Saenz - 1 of 20</vt:lpstr>
      <vt:lpstr>Facebook Own Posts Table | Gustavo Saenz - 2 of 20</vt:lpstr>
      <vt:lpstr>Facebook Own Posts Table | Gustavo Saenz - 3 of 20</vt:lpstr>
      <vt:lpstr>Facebook Own Posts Table | Gustavo Saenz - 4 of 20</vt:lpstr>
      <vt:lpstr>Facebook Own Posts Table | Gustavo Saenz - 5 of 20</vt:lpstr>
      <vt:lpstr>Facebook Own Posts Table | Gustavo Saenz - 6 of 20</vt:lpstr>
      <vt:lpstr>Facebook Own Posts Table | Gustavo Saenz - 7 of 20</vt:lpstr>
      <vt:lpstr>Facebook Own Posts Table | Gustavo Saenz - 8 of 20</vt:lpstr>
      <vt:lpstr>Facebook Own Posts Table | Gustavo Saenz - 9 of 20</vt:lpstr>
      <vt:lpstr>Facebook Own Posts Table | Gustavo Saenz - 10 of 20</vt:lpstr>
      <vt:lpstr>Facebook Own Posts Table | Gustavo Saenz - 11 of 20</vt:lpstr>
      <vt:lpstr>Facebook Own Posts Table | Gustavo Saenz - 12 of 20</vt:lpstr>
      <vt:lpstr>Facebook Own Posts Table | Gustavo Saenz - 13 of 20</vt:lpstr>
      <vt:lpstr>Facebook Own Posts Table | Gustavo Saenz - 14 of 20</vt:lpstr>
      <vt:lpstr>Facebook Own Posts Table | Gustavo Saenz - 15 of 20</vt:lpstr>
      <vt:lpstr>Facebook Own Posts Table | Gustavo Saenz - 16 of 20</vt:lpstr>
      <vt:lpstr>Facebook Own Posts Table | Gustavo Saenz - 17 of 20</vt:lpstr>
      <vt:lpstr>Facebook Own Posts Table | Gustavo Saenz - 18 of 20</vt:lpstr>
      <vt:lpstr>Facebook Own Posts Table | Gustavo Saenz - 19 of 20</vt:lpstr>
      <vt:lpstr>Facebook Own Posts Table | Gustavo Saenz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Gustavo Saenz - 1 of 20</dc:title>
  <dc:creator>Frederik Peiniger</dc:creator>
  <cp:lastModifiedBy>Frederik Peiniger</cp:lastModifiedBy>
  <cp:revision>1</cp:revision>
  <dcterms:created xsi:type="dcterms:W3CDTF">2021-05-02T20:20:23Z</dcterms:created>
  <dcterms:modified xsi:type="dcterms:W3CDTF">2021-05-02T20:24:29Z</dcterms:modified>
</cp:coreProperties>
</file>