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BB4C-F88E-4DE1-BAA2-B888AB06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Arturo Rojas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06E30-EDCF-490A-B290-1B29D7654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607068"/>
              </p:ext>
            </p:extLst>
          </p:nvPr>
        </p:nvGraphicFramePr>
        <p:xfrm>
          <a:off x="457200" y="1731963"/>
          <a:ext cx="798271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1611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168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773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944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945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60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106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387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554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546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22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arturo_a_rojas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71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facundomlopezok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20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municipiodenecochea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9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necocheatur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136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536C6-734C-40E1-894C-87496BB10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50056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Arturo Rojas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Arturo Rojas</dc:title>
  <dc:creator>Frederik Peiniger</dc:creator>
  <cp:lastModifiedBy>Frederik Peiniger</cp:lastModifiedBy>
  <cp:revision>1</cp:revision>
  <dcterms:created xsi:type="dcterms:W3CDTF">2020-08-05T16:29:02Z</dcterms:created>
  <dcterms:modified xsi:type="dcterms:W3CDTF">2020-08-05T16:29:14Z</dcterms:modified>
</cp:coreProperties>
</file>