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673D-4850-A62B-1EE158AD710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673D-4850-A62B-1EE158AD710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673D-4850-A62B-1EE158AD710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673D-4850-A62B-1EE158AD7102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673D-4850-A62B-1EE158AD71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87040648"/>
        <c:axId val="287041304"/>
      </c:barChart>
      <c:catAx>
        <c:axId val="2870406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041304"/>
        <c:crosses val="autoZero"/>
        <c:auto val="1"/>
        <c:lblAlgn val="ctr"/>
        <c:lblOffset val="100"/>
        <c:noMultiLvlLbl val="0"/>
      </c:catAx>
      <c:valAx>
        <c:axId val="2870413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040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6C511-2C40-419A-851A-97D36C9A4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CONTEÚDO_mês | Grupo Arigato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BC29B1-4989-4922-A777-FFFA8B32AA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40740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007F30-7C81-4663-88AE-DB5772220B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097CAA-399A-41B3-A7BF-235407C08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97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CONTEÚDO_mês | Grupo Arigato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CONTEÚDO_mês | Grupo Arigato</dc:title>
  <dc:creator>Administrator</dc:creator>
  <cp:lastModifiedBy>Administrator</cp:lastModifiedBy>
  <cp:revision>1</cp:revision>
  <dcterms:created xsi:type="dcterms:W3CDTF">2018-08-07T14:04:34Z</dcterms:created>
  <dcterms:modified xsi:type="dcterms:W3CDTF">2018-08-07T14:04:40Z</dcterms:modified>
</cp:coreProperties>
</file>