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86E6C9-833C-4634-9883-D79C45D72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Grupo Arigato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552FB8-1DD6-40B0-9D31-B8A840D8FA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97666858"/>
              </p:ext>
            </p:extLst>
          </p:nvPr>
        </p:nvGraphicFramePr>
        <p:xfrm>
          <a:off x="457200" y="1731963"/>
          <a:ext cx="8229594" cy="3444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">
                  <a:extLst>
                    <a:ext uri="{9D8B030D-6E8A-4147-A177-3AD203B41FA5}">
                      <a16:colId xmlns:a16="http://schemas.microsoft.com/office/drawing/2014/main" val="283486665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92513234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9026498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11405289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9057815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81974338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79114054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84191982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61978157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75467420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24085114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8063895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85625593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98362353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96337344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62028522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07044972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10532574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42029110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9742433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96441906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53944127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1281653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26020905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66997524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08467671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15661881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67230361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11100934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0584969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9370149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40391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17B32F-02DF-42A0-9AAA-6E06C2B977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9093264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7F36D-2724-4147-A2E7-8B3F4D5E0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Grupo Arigato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3E71E4-0A32-49AA-8BCA-742B3DC166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375427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">
                  <a:extLst>
                    <a:ext uri="{9D8B030D-6E8A-4147-A177-3AD203B41FA5}">
                      <a16:colId xmlns:a16="http://schemas.microsoft.com/office/drawing/2014/main" val="292336337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97319959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74926111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37719744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90714911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81675966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55414275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99854117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38132512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04400622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84403807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07353073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57143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22625502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2297623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91840685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13713126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91671718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66009999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8272344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97166090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85847557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60365780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59922437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77313349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89397237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48252835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3705283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32992099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9293520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0217262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0888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ARIGATO sushihouse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25980.161290323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72384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8287C0-AF0C-4AE7-A124-74B395B9FF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3610083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4252A9-4C02-4699-8AAC-F1592BC6B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Grupo Arigato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279D46-9856-4A20-B843-1002AD585F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95528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">
                  <a:extLst>
                    <a:ext uri="{9D8B030D-6E8A-4147-A177-3AD203B41FA5}">
                      <a16:colId xmlns:a16="http://schemas.microsoft.com/office/drawing/2014/main" val="265480789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68861291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18193893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51936528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57312724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98927306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42054601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35767859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11760299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08903449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449980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60063211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69146098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40038472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96349734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5236100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21962501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5632541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63544778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11181917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37935306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4858235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91210367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89339133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64718014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40564586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84170346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70177038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45399265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61640387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9265662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799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Páteo Restaurante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4110.1935483871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00554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37434F-B037-4F6A-BC4C-9929D3493C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7511782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84EE53-2DE0-4B94-B32F-084B0B9AA3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Grupo Arigato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F188C0-81A6-4492-9871-AF04C9D762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490630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">
                  <a:extLst>
                    <a:ext uri="{9D8B030D-6E8A-4147-A177-3AD203B41FA5}">
                      <a16:colId xmlns:a16="http://schemas.microsoft.com/office/drawing/2014/main" val="265143551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97341806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22142038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69501595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90521405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81507519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46397973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14938924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11595905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692891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29381189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55847402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17413901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13384606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85305547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2352751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742955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4640972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8826259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32643061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85100726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07835734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14098917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74440071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88076897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95489965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9989832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77754583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03754801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66954007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163216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7873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Nova Peixaria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6588.6774193548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44970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E357B2-7629-4519-8EAE-685736FB43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3697979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1EAF1C-8007-4D73-AD3B-6CF9F0D53E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Grupo Arigato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610C63-12E7-4FCD-8952-406347F150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623085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">
                  <a:extLst>
                    <a:ext uri="{9D8B030D-6E8A-4147-A177-3AD203B41FA5}">
                      <a16:colId xmlns:a16="http://schemas.microsoft.com/office/drawing/2014/main" val="98586750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62792454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67961272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85352102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50304248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02843391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45844556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63413134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53831736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2524957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53302935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13703007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69648444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29628058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09763635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95748656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14347148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54128418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80339254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70592171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23788376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51711323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97703765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53211139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17505451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04737301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35449511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85680365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27684707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20248088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9477315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6554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2469.4193548387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56079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9447B9-707E-4CBA-B5A6-B691351B57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6688384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78F6D8-B5A2-4049-8A7E-08DAF51B3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Grupo Arigato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09A670-160D-4FB3-805E-F3652DBC22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028306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">
                  <a:extLst>
                    <a:ext uri="{9D8B030D-6E8A-4147-A177-3AD203B41FA5}">
                      <a16:colId xmlns:a16="http://schemas.microsoft.com/office/drawing/2014/main" val="169186982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0400091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96978456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29392436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90985606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64824971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59591301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22097156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04033147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57637084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86645099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81406092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21222106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64076612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64888858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42172017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98278464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8833949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7141003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51582115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98536306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41994401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45628071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25975766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09598959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05892589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02600831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13305137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02058082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18819644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178545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0055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Churrasqueira do Campo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801.87096774194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84476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EAB75D-9384-442E-8ECC-F7051434EA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3844249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651</Words>
  <Application>Microsoft Office PowerPoint</Application>
  <PresentationFormat>On-screen Show (4:3)</PresentationFormat>
  <Paragraphs>353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Calibri</vt:lpstr>
      <vt:lpstr>Arial</vt:lpstr>
      <vt:lpstr>quintly_template</vt:lpstr>
      <vt:lpstr>Facebook Key Metrics Table | Grupo Arigato - 1 of 6</vt:lpstr>
      <vt:lpstr>Facebook Key Metrics Table | Grupo Arigato - 2 of 6</vt:lpstr>
      <vt:lpstr>Facebook Key Metrics Table | Grupo Arigato - 3 of 6</vt:lpstr>
      <vt:lpstr>Facebook Key Metrics Table | Grupo Arigato - 4 of 6</vt:lpstr>
      <vt:lpstr>Facebook Key Metrics Table | Grupo Arigato - 5 of 6</vt:lpstr>
      <vt:lpstr>Facebook Key Metrics Table | Grupo Arigato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Grupo Arigato - 1 of 6</dc:title>
  <dc:creator>Administrator</dc:creator>
  <cp:lastModifiedBy>Administrator</cp:lastModifiedBy>
  <cp:revision>1</cp:revision>
  <dcterms:created xsi:type="dcterms:W3CDTF">2018-08-07T13:41:55Z</dcterms:created>
  <dcterms:modified xsi:type="dcterms:W3CDTF">2018-08-07T13:44:11Z</dcterms:modified>
</cp:coreProperties>
</file>