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66738-0684-407D-9709-D5F3FC9CF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9E395E-2BF5-47C5-8C26-7F43BBA9D9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2146589"/>
              </p:ext>
            </p:extLst>
          </p:nvPr>
        </p:nvGraphicFramePr>
        <p:xfrm>
          <a:off x="457200" y="1731963"/>
          <a:ext cx="8229600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2534340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161579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2433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8123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227632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47732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78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Helder Filipe Bananinha - 2018-02-28 18:35:37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 Helder Filipe par o poder ajudar melhor diga-me por favor qual é a cilindrada e potencia da viatura.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03/01/2018 11:19:38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522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E5ECB7-0078-467A-9D03-EA2C83E7AA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145011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A491F-5F96-4CC2-BE75-43208B01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A43121-BEFE-43E7-B1FC-3A436E3D23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83812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9332306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9310490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3071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0079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164018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00823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336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Joao Rodrigues - 2018-02-28 01:40:52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Antes de mais, gostaríamos de agradecer o seu pedido de informação.
Para a sua viatura, o recondicionamento do turbo-compressor com núcleo novo (core) tem o preço 383€ (IVA Incluído). 
Na eventualidade de ser detectada durante a desmontagem deformação ou quebra da componente mecânica da geometria variável, a sua substituição por uma nova acrescerá 139€ ao valor indicado (IVA Incluído).
Garantia - 2 anos.
Caso pretenda efectuar a montagem e desmontagem do turbo-compressor da sua viatura nas nossas instalações, acresce a mão-de-obra para o efeito, a respectiva mudança de óleo e filtro e ainda todo o material necessário. O tempo previsto para a execução total do recondicionamento mais a desmontagem e a montagem do turbocompressor da viatura é 4 dias úteis. 
O nosso horário de funcionamento é de 2ª a 6ª feira, das 9h00 as 18h00. 
Sugerimos que efectue a sua marcação com uma antecedência de 48 horas para que consiga o horário mais conveniente para si.
Para que chegue até às nossas instalações de uma forma fácil e segura, conheça o melhor trajecto clicando em: http://www.turbominuto.pt/contactos-turbominuto Em alternativa poderá utilizar as seguintes coordenadas GPS: +38° 38.665′, -8° 58.135′ ou +38° 38′ 39.90″, -8° 58′ 8.10″.
Estamos sempre ao seu dispor para qualquer esclarecimento adicional.
Convictos de que temos para lhe oferecer o melhor para si e para o seu veículo, esperamos em breve pela sua visita.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02/28/2018 10:19:37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4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C98312-BB17-4531-B122-0D6B76671E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326615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AAD11-411E-4641-A414-F31477A38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2976C3-67E7-4185-8AC2-544ABB0DFB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0822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2429910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971178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286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8494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484882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40687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108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Marco Luz - 2018-02-27 10:30:02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 Marco Luz, neste momento estamos a actualizar o nosso simulador. Obrigado pelo seu contacto. 
Potência Final: 135cv
Binário Final: 300Nm
Valor Final: 429€
VANTAGENS PKE PARA SI:
- Otimização Eletrónica de Motor exaustivamente desenvolvida e testada para esta motorização
- Afinação individualizada especificamente para a sua viatura, no nosso banco de potência certificado MAHA
- Simulação de estrada em banco de potência, com aquisição de dados em tempo real por forma a comprovar fiabilidade mecânica máxima
- 100% seguro: 5 anos de garantia e 14 dias de satisfação total ou reembolso total. Zero riscos para o cliente
- Preço apresentado chave na mão, sem surpresas, com testes de potência, individualização, garantia, PKE VIP CARD e IVA incluído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186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A425C-837A-4E30-A926-6B65B82DD7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274183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1D813-3BA9-4C4C-9E23-47FE05560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6CE020-9249-4968-9204-23C1F01AEC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88539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4243461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417109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9323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8042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046492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04248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630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Valdemar Guerreiro - 2018-02-26 23:18:43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 Valdemar Guerreiro para que o possa ajudar melhor diga por favor qual é a cilindrada e potencia da viatura. Abraço e até já.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09:48:58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52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Celinhojaisa Gomes - 2018-02-25 20:58:23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 Celinhojaisa Gomes para que o possamos melhor ajudar diga por favor qual é a motorização e potencia da sua viatura.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02/26/2018 11:21:40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484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Katalin Stefan - 2018-02-25 20:58:12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Bom dia, Katalin. Sim, os vencedores já foram anunciados, na publicação de 2 de fevereiro. Muito obrigado e até breve!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02/26/2018 11:37:34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803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C46BEB-2157-4450-B83F-C5D45B1430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114645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6D9AC-4BD1-4953-8DC7-395891396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A4B0E0-C82E-4C92-9DDD-31F4589F47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4213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8114685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78030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59317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4596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961579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54939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020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Diogo Gonçalves - 2018-02-25 16:29:09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 Digo Gonçalves,
É com a maior satisfação que recebemos o seu pedido de informação.
Reprogramação:
PKE FlexDRIVE – 459€ - 40€ = 419€ (Aumento de Poténcia e Binário) 
Detalhes:
https://pke.pt/simulador/?step=5&amp;marca=Audi&amp;modelo=A4&amp;ano=2012%20a%20%C2%85%20(B8-2)&amp;motor=2.0%20TDI&amp;id=216 
PKE FAPoff - 395€ - 50% = 197.50€ (Eliminação do Filtro de Partículas) 
PKE EGRoff - 395 - 70% = 118.50€ (Eliminação da Válvula EGR) 
Total – 735€
Sugerimos as soluções em pack para que possa usufruir de todos os descontos.
Para agendar basta que ligue 212 801 801
Outras informações:
O tempo médio de permanência nas instalações da PKE é de 8 horas para o pack de soluções que escolheu para a sua viatura . Para que valorize o tempo que irá passar connosco temos ao seu dispor uma confortável Sala de Cliente, onde poderá acompanhar em direto todo processo de reprogramação e o rigor com que trabalhamos no seu veículo.
Para que chegue até às instalações da PKE de uma forma fácil e segura, conheça o melhor trajeto clicando em: http://pke.pt/contactos/
Convictos de que temos para oferecer o melhor para si e para o seu veículo, esperamos em breve pela sua visita. Sugerimos que faça a sua marcação com uma antecedência de 48 horas para que consiga o horário mais conveniente para si. O nosso horário de funcionamento é de 2ª a 6ª feira, das 9h00 às 13h00 e das 14h00 às 18h00.
Obrigado pela sua preferência e até breve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02/26/2018 13:24:04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285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100BEF-5F01-4CC6-819A-6AA79E9D10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280072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6621-699E-44B8-8F5F-3C0EF3168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72795D-79A8-4363-9CC5-6B90A2E09A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156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5247016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607089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67744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2651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903059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9539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150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Daniel Miranda - 2018-02-25 01:00:13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 Daniel Miranda,
É com a maior satisfação que recebemos o seu pedido de informação.
Reprogramação:
PKE FlexDRIVE – 459€ - 40€ = 419€ (Aumento de Potência e Binário) 
Potencia	150 Cv	185 Cv	+ 35 Cv
Binário	320 Nm	420 Nm	+ 100 Nm
Porque a PKE é a melhor escolha para si?
Otimização Eletrónica de Motor exaustivamente desenvolvida e testada para a sua motorização;
Afinação individualizada especificamente para a sua viatura, no nosso banco de potência certificado MAHA;
Simulação de estrada em banco de potência, com aquisição de dados em tempo real por forma a comprovar fiabilidade mecânica máxima;
100% seguro: 5 anos de garantia e 14 dias de satisfação total ou reembolso total. Zero riscos para o cliente;
Preço apresentado chave na mão, sem surpresas, com testes de potência, individualização, garantia, PKE VIP CARD e IVA incluído
A aposta forte da PKE é no sentido de oferecer um produto de excelência, em que a fiabilidade do motor é tão importante quanto a performance e onde se justifica em pleno o seu investimento, dia após dia, todos os dias.
Para agendar basta que ligue 212 801 801
Obrigado pela sua preferência e até breve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02/26/2018 13:33:09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3810B-0E7C-4BEA-8B20-4719140FFC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399807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498CA-A6F3-48C4-9AA9-F2F06F126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868A90-0853-4A61-AE9D-EA32EA2541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8958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9713311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772104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2866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5169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899340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42558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00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Filipe Lopes - 2018-02-24 21:23:01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 Filipe Lopes muito obrigado por nos ter contactado. Seguem todas as informações para a sua viatura.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02/26/2018 13:36:29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434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Fabio Miguel Roque - 2018-02-24 16:14:25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 Fábio Roque obrigado por nos ter contactado para o poder ajudar diga-me por favor qual a cilindrada / Potencia e ano da sua viatura.Abraço e até já.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02/26/2018 13:39:08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849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Luís Barbosa - 2018-02-24 12:44:35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02/26/2018 13:49:39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658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Ruben Meskita - 2018-02-22 15:21:21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Ruben, muito obrigado pelo seu contacto para o poder ajudar melhor qual é a potencia da sua viatura?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02/22/2018 15:30:32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826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5DD40-31FE-480E-9411-217007317E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629077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4F7B7-8896-488F-8814-2CE045F01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C263C6-EC80-41FD-82D9-1B2D45630E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2096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8961300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076875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6606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9455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100447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02938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353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João Fontes Pereira - 2018-02-21 17:15:50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Muito obrigado João Pereira, é muito importante seu feedback. Obrigado pela partilha de informação da influencia que a nossa reprogramação tem na poupança de combustível. Bem haja.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02/21/2018 17:44:32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637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F556DD-8522-4B2A-BF79-67CAC40E5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342016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08A9B-F0F2-4513-9B98-227B16E61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BF2D70-3D75-4C89-A217-61DA497BFA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298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4776559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408777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7999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0223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190532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84078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998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Nuno Pedro Sa - 2018-02-20 14:16:58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 Nuno Sá seguem os targets para a sua Viatura:
PKE FlexDRIVE
Potencia - 190cv - 210cv
Binário - 400Nm - 430Nm
Total - 499€
VANTAGENS PKE PARA SI:
- Otimização Eletrónica de Motor exaustivamente desenvolvida e testada para esta motorização
- Afinação individualizada especificamente para a sua viatura, no nosso banco de potência certificado MAHA
- Simulação de estrada em banco de potência, com aquisição de dados em tempo real por forma a comprovar fiabilidade mecânica máxima
- 100% seguro: 5 anos de garantia e 14 dias de satisfação total ou reembolso total. Zero riscos para o cliente
- Preço apresentado chave na mão, sem surpresas, com testes de potência, individualização, garantia, PKE VIP CARD e IVA incluído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143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F1A7AD-9C5B-4E76-8852-C358256E69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686370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7D5D5-F97B-4370-A948-980691B16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9017F3-4DCB-454D-A30D-2EE537C737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6234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6114013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959331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0126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2038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527266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6561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788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Joao Dias - 2018-02-19 21:24:52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 Sr. João Dias muito obrigado pelo seu contacto. O Certificado de Saúde de Motor (Diagnóstico + Teste de Potencia) tem o custo de 99€ e para agendar basta que ligue o 212 801801. Abraço e até já.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02/20/2018 10:59:54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824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Francisco Jose Rodriguez - 2018-02-18 23:02:16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 Francisco José Rodriguez para que o possa ajudar melhor necessito de saber a Marca/Modelo/ Ano e Motorização da Sua viatura.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02/21/2018 10:40:15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093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João Pimenta Diniz - 2018-02-18 16:54:33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João Diniz, muito obrigado pelo seu contacto para o poder ajudar melhor diga-me por favor qual é o modelo e ano da sua viatura.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02/19/2018 14:13:34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776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Rafael Matias - 2018-02-17 15:40:41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Rafael Matias para o Ajudar melhor indique-nos por favor a motorização e potencia da sua viatura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02/19/2018 13:44:06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552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AC123-FED9-4BA4-935E-CD1D49C78F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738886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FFD4E-5F1A-4423-8D07-BDC2A1607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C253F7-2E5F-40E8-BBBD-1C54C118F4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2801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4709699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004370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1817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9935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98943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8457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362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Bruno Neves - 2018-02-16 09:40:01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Sr. Bruno Neves, seguem todos os detalhes para a sua viatura: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02/16/2018 16:23:03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807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Nuno Salvador - 2018-02-14 17:12:38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Antes de mais gostaríamos de agradecer o seu contacto.
Infelizmente, não temos solução para o seu Seat. No entanto conseguimos intervir em mais de 95% dos veículos do mercado português e estamos sempre disponíveis para qualquer outra questão ou consulta.
Obrigado pela sua preferência e até breve.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02/16/2018 16:31:43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119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5D5A0-B82E-4311-BCAB-FE4A31205E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586537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9C9EF-A27E-46DE-9715-4C47468A4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D25499-506F-4CD9-B3D3-AFFCE5273F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8147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0064798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413447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7354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0257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931367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9303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268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Luis Proa - 2018-02-13 22:00:25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Luis,
Para melhor o podermos ajudar, indique-nos p.f. qual a motorização, potência e ano da sua viatura.
Obrigado pela sua preferência e até breve.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02/14/2018 14:01:11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140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Nelson Granja - 2018-02-13 13:15:40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Nelson,
Para melhor o podermos ajudar, indique-nos p.f. qual a potência da sua viatura.
Obrigado pela sua preferência e até breve.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02/13/2018 17:31:08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675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5DEFD9-1CD9-4A38-9986-036FD6C3D8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612520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13C28-F549-44F2-8E77-3AD4DEF9B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DF09B1-8A8E-4C8F-8C78-B9CF32C4A9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3075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8379090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809729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0908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7989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26227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49746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529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Paulo Sergio Gomes Cardoso - 2018-02-13 11:07:04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Paulo,
Para melhor o podermos ajudar, indique-nos p.f. qual a motorização e potência da sua viatura.
Obrigado pela sua preferência e até breve.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02/13/2018 17:29:52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985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Renato Ferreira Ferreira - 2018-02-12 00:18:31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Renato,
Infelizmente, não temos solução para o seu Seat Ibiza.
No entanto estamos sempre disponíveis para qualquer outra questão ou consulta.
Obrigado pela sua preferência e até breve.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02/13/2018 17:28:12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415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387431-0C67-4C92-A3D2-816CC1FDA7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463771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F5973-721F-4A3C-8D07-D645AE997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BB9EAF-9188-4CBA-8E1F-A4DED56373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0682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6121386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14047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1534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8942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865786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59177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694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Diogo Gil - 2018-02-11 21:47:34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Diogo,
Para melhor o podermos ajudar, indique-nos p.f. qual a marca, modelo, motorização, potência e ano da sua viatura.
Obrigado pela sua preferência e até breve.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02/13/2018 17:27:06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833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90074-8633-46A7-A617-4E7B86DD8F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8638352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1153</Words>
  <Application>Microsoft Office PowerPoint</Application>
  <PresentationFormat>On-screen Show (4:3)</PresentationFormat>
  <Paragraphs>261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Facebook Private Conversations Table - 1 of 14</vt:lpstr>
      <vt:lpstr>Facebook Private Conversations Table - 2 of 14</vt:lpstr>
      <vt:lpstr>Facebook Private Conversations Table - 3 of 14</vt:lpstr>
      <vt:lpstr>Facebook Private Conversations Table - 4 of 14</vt:lpstr>
      <vt:lpstr>Facebook Private Conversations Table - 5 of 14</vt:lpstr>
      <vt:lpstr>Facebook Private Conversations Table - 6 of 14</vt:lpstr>
      <vt:lpstr>Facebook Private Conversations Table - 7 of 14</vt:lpstr>
      <vt:lpstr>Facebook Private Conversations Table - 8 of 14</vt:lpstr>
      <vt:lpstr>Facebook Private Conversations Table - 9 of 14</vt:lpstr>
      <vt:lpstr>Facebook Private Conversations Table - 10 of 14</vt:lpstr>
      <vt:lpstr>Facebook Private Conversations Table - 11 of 14</vt:lpstr>
      <vt:lpstr>Facebook Private Conversations Table - 12 of 14</vt:lpstr>
      <vt:lpstr>Facebook Private Conversations Table - 13 of 14</vt:lpstr>
      <vt:lpstr>Facebook Private Conversations Table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Private Conversations Table - 1 of 14</dc:title>
  <dc:creator>Administrator</dc:creator>
  <cp:lastModifiedBy>Administrator</cp:lastModifiedBy>
  <cp:revision>1</cp:revision>
  <dcterms:created xsi:type="dcterms:W3CDTF">2018-03-01T10:59:06Z</dcterms:created>
  <dcterms:modified xsi:type="dcterms:W3CDTF">2018-03-01T11:00:46Z</dcterms:modified>
</cp:coreProperties>
</file>