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F66D6-89C5-4F28-88C4-F83AE468C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E0BADB-C497-442C-9917-42C8DF852F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8920419"/>
              </p:ext>
            </p:extLst>
          </p:nvPr>
        </p:nvGraphicFramePr>
        <p:xfrm>
          <a:off x="457200" y="1731963"/>
          <a:ext cx="8229600" cy="54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6227898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971580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6752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8187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922333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127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5387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E0D36F-B99F-4C3B-868C-2A059BBAC1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292428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607EE-B1A5-4149-8BBC-D9A84E293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471C98-01A7-4E54-89DB-4EE2B2F02C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97873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02310670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7923992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87473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1642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399923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19873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546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Joao Rodrigues - 2018-02-28 01:40:52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Antes de mais, gostaríamos de agradecer o seu pedido de informação.
Para a sua viatura, o recondicionamento do turbo-compressor com núcleo novo (core) tem o preço 383€ (IVA Incluído). 
Na eventualidade de ser detectada durante a desmontagem deformação ou quebra da componente mecânica da geometria variável, a sua substituição por uma nova acrescerá 139€ ao valor indicado (IVA Incluído).
Garantia - 2 anos.
Caso pretenda efectuar a montagem e desmontagem do turbo-compressor da sua viatura nas nossas instalações, acresce a mão-de-obra para o efeito, a respectiva mudança de óleo e filtro e ainda todo o material necessário. O tempo previsto para a execução total do recondicionamento mais a desmontagem e a montagem do turbocompressor da viatura é 4 dias úteis. 
O nosso horário de funcionamento é de 2ª a 6ª feira, das 9h00 as 18h00. 
Sugerimos que efectue a sua marcação com uma antecedência de 48 horas para que consiga o horário mais conveniente para si.
Para que chegue até às nossas instalações de uma forma fácil e segura, conheça o melhor trajecto clicando em: http://www.turbominuto.pt/contactos-turbominuto Em alternativa poderá utilizar as seguintes coordenadas GPS: +38° 38.665′, -8° 58.135′ ou +38° 38′ 39.90″, -8° 58′ 8.10″.
Estamos sempre ao seu dispor para qualquer esclarecimento adicional.
Convictos de que temos para lhe oferecer o melhor para si e para o seu veículo, esperamos em breve pela sua visita.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02/28/2018 10:19:37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2076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F0420B-89C5-447F-8FB3-2AB18CE6F6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84613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1FC74-67E4-4F8E-AB91-ABCBE3359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EB1AFA-C681-40AF-9279-5A27A35D76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07297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2631615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4279982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72104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05148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527553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49567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682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Marco Luz - 2018-02-27 10:30:02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 Marco Luz, neste momento estamos a actualizar o nosso simulador. Obrigado pelo seu contacto. 
Potência Final: 135cv
Binário Final: 300Nm
Valor Final: 429€
VANTAGENS PKE PARA SI:
- Otimização Eletrónica de Motor exaustivamente desenvolvida e testada para esta motorização
- Afinação individualizada especificamente para a sua viatura, no nosso banco de potência certificado MAHA
- Simulação de estrada em banco de potência, com aquisição de dados em tempo real por forma a comprovar fiabilidade mecânica máxima
- 100% seguro: 5 anos de garantia e 14 dias de satisfação total ou reembolso total. Zero riscos para o cliente
- Preço apresentado chave na mão, sem surpresas, com testes de potência, individualização, garantia, PKE VIP CARD e IVA incluído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4446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5000F8-7D1C-4A5C-BF6B-F40EC2AB0F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698189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3A0F4-AF15-4EC9-BD5D-2CCE9615E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339A60-19D7-4991-9E5B-2F9D417300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9256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35988984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7760053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9939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4415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020456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814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552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Valdemar Guerreiro - 2018-02-26 23:18:43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 Valdemar Guerreiro para que o possa ajudar melhor diga por favor qual é a cilindrada e potencia da viatura. Abraço e até já.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02/27/2018 09:48:58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140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Celinhojaisa Gomes - 2018-02-25 20:58:23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 Celinhojaisa Gomes para que o possamos melhor ajudar diga por favor qual é a motorização e potencia da sua viatura.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02/26/2018 11:21:40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848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Katalin Stefan - 2018-02-25 20:58:12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Bom dia, Katalin. Sim, os vencedores já foram anunciados, na publicação de 2 de fevereiro. Muito obrigado e até breve!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02/26/2018 11:37:34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006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A38895-BDC5-489E-A882-A7952547EC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685006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E120D-D41A-4F94-8C28-34EE2392B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570259-53F6-45F1-9E37-551BA2DC80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0001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34851528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706556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4269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73390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344330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87609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884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Diogo Gonçalves - 2018-02-25 16:29:09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 Digo Gonçalves,
É com a maior satisfação que recebemos o seu pedido de informação.
Reprogramação:
PKE FlexDRIVE – 459€ - 40€ = 419€ (Aumento de Poténcia e Binário) 
Detalhes:
https://pke.pt/simulador/?step=5&amp;marca=Audi&amp;modelo=A4&amp;ano=2012%20a%20%C2%85%20(B8-2)&amp;motor=2.0%20TDI&amp;id=216 
PKE FAPoff - 395€ - 50% = 197.50€ (Eliminação do Filtro de Partículas) 
PKE EGRoff - 395 - 70% = 118.50€ (Eliminação da Válvula EGR) 
Total – 735€
Sugerimos as soluções em pack para que possa usufruir de todos os descontos.
Para agendar basta que ligue 212 801 801
Outras informações:
O tempo médio de permanência nas instalações da PKE é de 8 horas para o pack de soluções que escolheu para a sua viatura . Para que valorize o tempo que irá passar connosco temos ao seu dispor uma confortável Sala de Cliente, onde poderá acompanhar em direto todo processo de reprogramação e o rigor com que trabalhamos no seu veículo.
Para que chegue até às instalações da PKE de uma forma fácil e segura, conheça o melhor trajeto clicando em: http://pke.pt/contactos/
Convictos de que temos para oferecer o melhor para si e para o seu veículo, esperamos em breve pela sua visita. Sugerimos que faça a sua marcação com uma antecedência de 48 horas para que consiga o horário mais conveniente para si. O nosso horário de funcionamento é de 2ª a 6ª feira, das 9h00 às 13h00 e das 14h00 às 18h00.
Obrigado pela sua preferência e até breve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02/26/2018 13:24:04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3602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374DBD-486A-479D-9A81-C0EB512664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268277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7342D-9AC5-4E08-AEB9-14877BC58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186EF3-6C77-4200-BFB4-1F0254EFE7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72834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95463314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6969717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5802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4524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964708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329795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691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Daniel Miranda - 2018-02-25 01:00:13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 Daniel Miranda,
É com a maior satisfação que recebemos o seu pedido de informação.
Reprogramação:
PKE FlexDRIVE – 459€ - 40€ = 419€ (Aumento de Potência e Binário) 
Potencia	150 Cv	185 Cv	+ 35 Cv
Binário	320 Nm	420 Nm	+ 100 Nm
Porque a PKE é a melhor escolha para si?
Otimização Eletrónica de Motor exaustivamente desenvolvida e testada para a sua motorização;
Afinação individualizada especificamente para a sua viatura, no nosso banco de potência certificado MAHA;
Simulação de estrada em banco de potência, com aquisição de dados em tempo real por forma a comprovar fiabilidade mecânica máxima;
100% seguro: 5 anos de garantia e 14 dias de satisfação total ou reembolso total. Zero riscos para o cliente;
Preço apresentado chave na mão, sem surpresas, com testes de potência, individualização, garantia, PKE VIP CARD e IVA incluído
A aposta forte da PKE é no sentido de oferecer um produto de excelência, em que a fiabilidade do motor é tão importante quanto a performance e onde se justifica em pleno o seu investimento, dia após dia, todos os dias.
Para agendar basta que ligue 212 801 801
Obrigado pela sua preferência e até breve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02/26/2018 13:33:09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1246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120971-060F-4A72-9A6C-466649F2E6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062455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F5B03-F7FF-4A89-B922-0C8209435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9FDEEF-1891-4CFB-8080-54D23C661F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6883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79502628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345756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0972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23926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967945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58773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437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Filipe Lopes - 2018-02-24 21:23:01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 Filipe Lopes muito obrigado por nos ter contactado. Seguem todas as informações para a sua viatura.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02/26/2018 13:36:29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023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Fabio Miguel Roque - 2018-02-24 16:14:25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 Fábio Roque obrigado por nos ter contactado para o poder ajudar diga-me por favor qual a cilindrada / Potencia e ano da sua viatura.Abraço e até já.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02/26/2018 13:39:08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773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Luís Barbosa - 2018-02-24 12:44:35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02/26/2018 13:49:39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208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Ruben Meskita - 2018-02-22 15:21:21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Boa tarde Ruben, muito obrigado pelo seu contacto para o poder ajudar melhor qual é a potencia da sua viatura?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02/22/2018 15:30:32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5170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9C979E-B404-4D8A-9CB6-8E77E73136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00687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A487C-8C8E-49D8-AA48-DCB2C821C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4D75F4-4146-48AC-B7BC-8A178CB9CF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08490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5594504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31423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13162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58121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572793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608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531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João Fontes Pereira - 2018-02-21 17:15:50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Muito obrigado João Pereira, é muito importante seu feedback. Obrigado pela partilha de informação da influencia que a nossa reprogramação tem na poupança de combustível. Bem haja.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02/21/2018 17:44:32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8689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D66D60-8F8B-48A2-B3CB-121E563C90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100861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2F9B1-4284-4897-BA65-7E6EAE438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F53C9E-FB9F-42E8-8F62-E49ED8ABC4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55792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5868652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740487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94356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06253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076148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00326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755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Nuno Pedro Sa - 2018-02-20 14:16:58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 Nuno Sá seguem os targets para a sua Viatura:
PKE FlexDRIVE
Potencia - 190cv - 210cv
Binário - 400Nm - 430Nm
Total - 499€
VANTAGENS PKE PARA SI:
- Otimização Eletrónica de Motor exaustivamente desenvolvida e testada para esta motorização
- Afinação individualizada especificamente para a sua viatura, no nosso banco de potência certificado MAHA
- Simulação de estrada em banco de potência, com aquisição de dados em tempo real por forma a comprovar fiabilidade mecânica máxima
- 100% seguro: 5 anos de garantia e 14 dias de satisfação total ou reembolso total. Zero riscos para o cliente
- Preço apresentado chave na mão, sem surpresas, com testes de potência, individualização, garantia, PKE VIP CARD e IVA incluído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6115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FEDD25-638D-4B78-810B-AB8D910C72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805376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83D65-0741-4046-9AF3-7F14D18C8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D59F99-D9C8-4D67-8E90-E5C58CA690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9419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370443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9122280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1876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1782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057501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93588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01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Joao Dias - 2018-02-19 21:24:52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 Sr. João Dias muito obrigado pelo seu contacto. O Certificado de Saúde de Motor (Diagnóstico + Teste de Potencia) tem o custo de 99€ e para agendar basta que ligue o 212 801801. Abraço e até já.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02/20/2018 10:59:54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69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Francisco Jose Rodriguez - 2018-02-18 23:02:16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 Francisco José Rodriguez para que o possa ajudar melhor necessito de saber a Marca/Modelo/ Ano e Motorização da Sua viatura.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02/21/2018 10:40:15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363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João Pimenta Diniz - 2018-02-18 16:54:33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Boa tarde João Diniz, muito obrigado pelo seu contacto para o poder ajudar melhor diga-me por favor qual é o modelo e ano da sua viatura.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02/19/2018 14:13:34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985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Rafael Matias - 2018-02-17 15:40:41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Boa Tarde Rafael Matias para o Ajudar melhor indique-nos por favor a motorização e potencia da sua viatura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02/19/2018 13:44:06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4125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943B5F-7496-4D03-B98F-E93051CB46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9192036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05AF9-E319-4FFD-A4B2-EDD847D8C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441CBE-A272-4B5C-875B-061C1A4109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46003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9511720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1707823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61188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17195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45284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42104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743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Bruno Neves - 2018-02-16 09:40:01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Boa tarde Sr. Bruno Neves, seguem todos os detalhes para a sua viatura: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02/16/2018 16:23:03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116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Nuno Salvador - 2018-02-14 17:12:38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Antes de mais gostaríamos de agradecer o seu contacto.
Infelizmente, não temos solução para o seu Seat. No entanto conseguimos intervir em mais de 95% dos veículos do mercado português e estamos sempre disponíveis para qualquer outra questão ou consulta.
Obrigado pela sua preferência e até breve.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02/16/2018 16:31:43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053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751342-719D-4EC9-9B94-E731F37C2A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489967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86ED1-0C49-4792-AA1F-777E0AEDD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359EE1-52C1-4F60-9CDC-CE1BCFA519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84341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78875184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1483804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45203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49244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839401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57356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152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Luis Proa - 2018-02-13 22:00:25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Boa tarde Luis,
Para melhor o podermos ajudar, indique-nos p.f. qual a motorização, potência e ano da sua viatura.
Obrigado pela sua preferência e até breve.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02/14/2018 14:01:11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212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Nelson Granja - 2018-02-13 13:15:40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Boa tarde Nelson,
Para melhor o podermos ajudar, indique-nos p.f. qual a potência da sua viatura.
Obrigado pela sua preferência e até breve.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02/13/2018 17:31:08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8403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CE7010-81ED-4061-B90A-71E50BEE0A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5552476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755B8-0FEC-406E-BFB8-5EB9A5F35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943415-DAF8-4447-ADE2-C0C4992ED0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2920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0916698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184353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35901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40582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201028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63433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507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Paulo Sergio Gomes Cardoso - 2018-02-13 11:07:04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Boa tarde Paulo,
Para melhor o podermos ajudar, indique-nos p.f. qual a motorização e potência da sua viatura.
Obrigado pela sua preferência e até breve.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02/13/2018 17:29:52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13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Renato Ferreira Ferreira - 2018-02-12 00:18:31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Boa tarde Renato,
Infelizmente, não temos solução para o seu Seat Ibiza.
No entanto estamos sempre disponíveis para qualquer outra questão ou consulta.
Obrigado pela sua preferência e até breve.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02/13/2018 17:28:12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430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84E108-6028-4BDF-8455-E1E17345B5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5031242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AAEB1-EB76-468D-A204-50D16BBBB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6A8E08-5826-4C77-9311-98B39F1786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21308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60678909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1468029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8703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31753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11648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53888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976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Diogo Gil - 2018-02-11 21:47:34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Boa tarde Diogo,
Para melhor o podermos ajudar, indique-nos p.f. qual a marca, modelo, motorização, potência e ano da sua viatura.
Obrigado pela sua preferência e até breve.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02/13/2018 17:27:06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76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PKE - Automotive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Filipe Serrão - 2018-02-11 20:04:47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Boa tarde Filipe,
Infelizmente, não temos solução para o seu BMW 525tds.
No entanto estamos sempre disponíveis para qualquer outra questão ou consulta.
Obrigado pela sua preferência e até breve.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02/13/2018 17:25:53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4231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A8E147-DE63-4E08-B230-EBD7ED5ADC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2987463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1136</Words>
  <Application>Microsoft Office PowerPoint</Application>
  <PresentationFormat>On-screen Show (4:3)</PresentationFormat>
  <Paragraphs>261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Facebook Private Conversations Table - 1 of 14</vt:lpstr>
      <vt:lpstr>Facebook Private Conversations Table - 2 of 14</vt:lpstr>
      <vt:lpstr>Facebook Private Conversations Table - 3 of 14</vt:lpstr>
      <vt:lpstr>Facebook Private Conversations Table - 4 of 14</vt:lpstr>
      <vt:lpstr>Facebook Private Conversations Table - 5 of 14</vt:lpstr>
      <vt:lpstr>Facebook Private Conversations Table - 6 of 14</vt:lpstr>
      <vt:lpstr>Facebook Private Conversations Table - 7 of 14</vt:lpstr>
      <vt:lpstr>Facebook Private Conversations Table - 8 of 14</vt:lpstr>
      <vt:lpstr>Facebook Private Conversations Table - 9 of 14</vt:lpstr>
      <vt:lpstr>Facebook Private Conversations Table - 10 of 14</vt:lpstr>
      <vt:lpstr>Facebook Private Conversations Table - 11 of 14</vt:lpstr>
      <vt:lpstr>Facebook Private Conversations Table - 12 of 14</vt:lpstr>
      <vt:lpstr>Facebook Private Conversations Table - 13 of 14</vt:lpstr>
      <vt:lpstr>Facebook Private Conversations Table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Private Conversations Table - 1 of 14</dc:title>
  <dc:creator>Administrator</dc:creator>
  <cp:lastModifiedBy>Administrator</cp:lastModifiedBy>
  <cp:revision>1</cp:revision>
  <dcterms:created xsi:type="dcterms:W3CDTF">2018-02-28T15:28:36Z</dcterms:created>
  <dcterms:modified xsi:type="dcterms:W3CDTF">2018-02-28T15:30:16Z</dcterms:modified>
</cp:coreProperties>
</file>