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42C7-490A-9A7C-FF632D1ADAB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42C7-490A-9A7C-FF632D1ADAB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42C7-490A-9A7C-FF632D1ADA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419424"/>
        <c:axId val="274420736"/>
      </c:barChart>
      <c:catAx>
        <c:axId val="27441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20736"/>
        <c:crosses val="autoZero"/>
        <c:auto val="1"/>
        <c:lblAlgn val="ctr"/>
        <c:lblOffset val="100"/>
        <c:noMultiLvlLbl val="0"/>
      </c:catAx>
      <c:valAx>
        <c:axId val="27442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1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C7372-F7AD-4825-B538-6A6148C5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E1B10D-A2DF-41AC-9B17-2A2619A467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4147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78960-3C54-485E-A47C-C0760FB8D7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461CA-71FD-47C9-BB3D-5F1BB036E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7846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2018-02-27T15:49:18Z</dcterms:created>
  <dcterms:modified xsi:type="dcterms:W3CDTF">2018-02-27T15:49:21Z</dcterms:modified>
</cp:coreProperties>
</file>