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E90B-4DAB-B75C-63D8D166400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E90B-4DAB-B75C-63D8D166400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E90B-4DAB-B75C-63D8D166400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E90B-4DAB-B75C-63D8D1664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048704"/>
        <c:axId val="324049032"/>
      </c:barChart>
      <c:catAx>
        <c:axId val="32404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49032"/>
        <c:crosses val="autoZero"/>
        <c:auto val="1"/>
        <c:lblAlgn val="ctr"/>
        <c:lblOffset val="100"/>
        <c:noMultiLvlLbl val="0"/>
      </c:catAx>
      <c:valAx>
        <c:axId val="32404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4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4B2BE-B6A5-4E2D-8C7A-FE03429C9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A735BC-4EB6-495A-8796-A08C87D9C2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1849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FA10A-89FE-4877-A2DC-5458B2711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AE075-AA3F-47FD-A5F4-A92F1A5AC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365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2018-02-27T15:40:20Z</dcterms:created>
  <dcterms:modified xsi:type="dcterms:W3CDTF">2018-02-27T15:40:24Z</dcterms:modified>
</cp:coreProperties>
</file>