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34875-02B3-45AF-B91A-16689E843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7E21F-9688-4756-BE7B-4F5C181DAC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27103"/>
              </p:ext>
            </p:extLst>
          </p:nvPr>
        </p:nvGraphicFramePr>
        <p:xfrm>
          <a:off x="457200" y="1731963"/>
          <a:ext cx="8213141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927836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64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036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245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590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71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360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710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149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993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340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53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086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972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647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69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008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650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585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3883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112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783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998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58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10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PKE - 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77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Turbotec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010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2A754-348C-4592-9822-AC92EBFF1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4257398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2018-02-27T15:36:09Z</dcterms:created>
  <dcterms:modified xsi:type="dcterms:W3CDTF">2018-02-27T15:36:24Z</dcterms:modified>
</cp:coreProperties>
</file>