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D0599-60CB-440D-8F3A-16875014C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314687-8224-4BE4-BC13-2B56D72A13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9724946"/>
              </p:ext>
            </p:extLst>
          </p:nvPr>
        </p:nvGraphicFramePr>
        <p:xfrm>
          <a:off x="457200" y="1731963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23232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928878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83807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7703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0960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65507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497651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167227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11628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8236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21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pke.automotive (PKE Automotive)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693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63E9D-7D30-48A4-9ED9-ED4D331C8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16651462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2018-02-27T12:18:25Z</dcterms:created>
  <dcterms:modified xsi:type="dcterms:W3CDTF">2018-02-27T12:18:29Z</dcterms:modified>
</cp:coreProperties>
</file>