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Aupper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42979</c:v>
                </c:pt>
                <c:pt idx="1">
                  <c:v>43009</c:v>
                </c:pt>
                <c:pt idx="2">
                  <c:v>43040</c:v>
                </c:pt>
                <c:pt idx="3">
                  <c:v>43070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573</c:v>
                </c:pt>
                <c:pt idx="1">
                  <c:v>620</c:v>
                </c:pt>
                <c:pt idx="2">
                  <c:v>665</c:v>
                </c:pt>
                <c:pt idx="3">
                  <c:v>672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23-410F-8045-6D1CC1DFE7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664896"/>
        <c:axId val="242666208"/>
      </c:lineChart>
      <c:dateAx>
        <c:axId val="242664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666208"/>
        <c:crosses val="autoZero"/>
        <c:auto val="1"/>
        <c:lblOffset val="100"/>
        <c:baseTimeUnit val="months"/>
      </c:dateAx>
      <c:valAx>
        <c:axId val="242666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66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8D529-4F55-4BAE-AB40-0E9A4801D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C18AE8-23A2-4092-9428-85AF6389EA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19857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692DC0-2C68-427B-94DF-58A45C2DD6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BC73AD-5DB0-43EB-ADD2-E8772BE27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3098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2018-02-20T16:08:23Z</dcterms:created>
  <dcterms:modified xsi:type="dcterms:W3CDTF">2018-02-20T16:08:29Z</dcterms:modified>
</cp:coreProperties>
</file>