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62A82-928A-4AAE-841F-8871A3457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401C77-B16B-451B-9822-1419981AF3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5320395"/>
              </p:ext>
            </p:extLst>
          </p:nvPr>
        </p:nvGraphicFramePr>
        <p:xfrm>
          <a:off x="457200" y="1731963"/>
          <a:ext cx="82296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524770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555624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885054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33812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40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356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2250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8750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0534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3040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7874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645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26277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61017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4200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7206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3809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8483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078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- 2017-12-31 16:24:00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Dentro de poucas horas usamos o pé direito para entrar em grande em 2018! Votos de um novo ano absolutamente fantástico para todos, e com todos nós. 🎉🎉🎉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60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- 2017-12-22 20:29:00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Os comerciais de Lisboa e de Palmela também se juntaram para desejar a todos os nossos clientes, colaboradores, fornecedores e parceiros: Boas Festas! :D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250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- 2017-12-21 20:28:00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3 dias da noite de consoada, chega-nos "Feliz Natal" pelo Call Center do Porto. 🔔❤️🎄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026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1E2672-BE4F-43BA-901F-141D89F208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56868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0CC64-6E13-4744-94BD-830C12243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332D5B-B126-4B7D-A297-894C66E8CD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2961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673056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06134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15188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1676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9938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1497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6105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2556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4659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2705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1454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9568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1916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222790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6446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8876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79044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6165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602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- 2017-12-20 20:26:00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Palmela em viva voz pela nossa equipa de Call Center: Boas Festas. :) :)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664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- 2017-12-19 20:24:00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 Boas Festas chegam hoje do Porto! A Equipa Comercial da invicta deseja-lhe um Natal cheio de harmonia e paz. 🌟🎁🌟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53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- 2017-12-18 22:04:20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Jantar de Natal 2017 da Aupper! #FelizNatal #MerryChristmas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080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1B26AB-4700-4258-AFAF-A3DD093E18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705721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B2846-198B-454F-9742-B0F7F2C5B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3E013E-D0D9-4928-8256-1A3B9C83C1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4546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790515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17464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598625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4223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2824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7166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8964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2806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25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3111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2811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7945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04320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310177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0024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1963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39161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8925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566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- 2017-12-18 20:21:00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Ninguém melhor que os nossos colaboradores para lhe desejar um #FelizNatal. Hoje é a vez da equipa da unidade de Call Center de Lisboa. Boas Festas! 🎄🎅❄️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595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- 2017-12-07 16:34:00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Sabemos que a publicação de ontem suscitou a sua curiosidade. :) Agora em detalhe a contribuição de #NationalGeographic na nossa nova Obra: bit.ly/2nCWiRT.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27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3FB75-65D5-4E5C-B48D-B67A68E9C7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902335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FDDD4-BC37-4C58-BCF3-036BB30C0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40AC88-B2A6-4C6C-8E65-AEF20CC1C1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1129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423557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1110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557575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5906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9780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4375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9198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0088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4015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7442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6960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5766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29896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698570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9030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4269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00767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2590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799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- 2017-12-06 17:02:00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É nosso objetivo que a experiência com a nossa Obra "História Universal da Humanidade" seja tão sólida através dos livros como com os DVDs. E isso só é possível com estes parceiros! #NationalGeographic + #DiscoveryChannel + #BBC + #SPIEGELTV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825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- 2017-12-01 15:45:01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Diariamente ouvimos notícias sobre os tweets do presidente dos EUA. Mas, afinal, qual a História deste país? bit.ly/2zFisVu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010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- 2017-11-27 17:14:53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Conhece esta e outras oportunidades #aupper no link goo.gl/9zqNwh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15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2944C-D5C8-40EF-A071-99694E1D82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933015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A1E41-A081-48B7-AB50-6DD19E33D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ED9A60-BEE4-4D79-85AC-F80DC2C417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6315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440690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958762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834326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71653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5362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361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1576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9351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2775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8155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0674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4829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68334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01708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86089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0033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44379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6503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19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- 2017-11-24 17:14:01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Num momento tão conturbado como o que vivemos atualmente, vale a pena recuarmos na História para lembrar algumas das revoluções que moldaram o Mundo: bit.ly/2BiuwwL.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851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- 2017-11-22 14:08:00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Também no Porto estamos à procura de um/a operador de call-center. Candidata-te em goo.gl/JDMaLC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550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- 2017-11-22 04:01:25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Destacamos o conhecimento e a pertinência d' "A História da Humanidade". A nova obra da Aupper não podia acontecer noutro momento: bit.ly/2AY7RGf.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419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BE993-DDF4-451B-8285-A8CC5EAC1A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548813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F1183-7A97-4D5A-B160-073D990BB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A9BF28-8549-44D6-9DE9-4D933A1D0A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3680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065845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75456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290095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9019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2981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4370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2532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3184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4099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4234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3106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3862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36966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019645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7893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6786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61701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1731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729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- 2017-11-18 14:08:01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Estamos a contratar um/a operador/a de call-center para a nossa equipa em Lisboa. Candidaturas até 24 de novembro no link  goo.gl/UC5HL1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884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- 2017-11-17 18:38:01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É de História e de Humanidade que se faz a mais recente obra da Aupper. São temas que lhe interessam?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490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- 2017-10-31 21:03:00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Partilhamos agora a experiência (alargada) de João Caldeira nas várias delegações da empresa. "O nosso trabalho permite-nos trabalhar com Clientes muito diferentes, e com particularidades e características que se notam com a diferença geográfica." bit.ly/2A2Ucgi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74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736FC-8CA3-4B49-BE41-850EE4492D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428799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CF79B-9909-42DB-A792-D5B6E7989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883D40-5161-4A8C-B725-9E38BFD771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9184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162193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324617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34820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47847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2300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1628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8330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1425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2402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6084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7919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8545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77833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666353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0720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1558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68891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3537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059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- 2017-10-27 19:54:00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Também utiliza o Instagram? Descubra a Aupper nesta rede e siga-nos!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12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- 2017-10-24 18:01:12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é o espírito de trabalho (e concentração!) na nossa delegação da capital.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392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- 2017-10-19 19:48:00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Os mamíferos ocupam 50% de "Mundo Animal". Saiba porque dedicamos tantas páginas - e fotografias! - a estas espécies. bit.ly/2zBchSx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309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D5B0F5-B5D3-48B2-BCA8-178C8A4B4C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014041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6FFD8-A44D-4591-B86A-505ABD055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686AC1-AD76-4E64-8187-81F996E22A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8652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461697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94083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84895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3971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06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7264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0581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7820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3483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4286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020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2321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37286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5946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03254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7281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78807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960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611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- 2017-10-17 17:10:00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Estamos a contratar um/a comercial para o Porto. Candidaturas até 30 de outubro no link goo.gl/WoSESU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846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- 2017-10-17 11:49:43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vida selvagem pela lente - e seleção - dos editores de fotografia da National Geographic. É absolutamente impressionante ☟☟☟
#mundoanimal #obraAupper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423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- 2017-10-12 22:00:00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qualidade dos conteúdos de cada Obra é a nossa principal preocupação. Por este motivo, escolhemos sempre os melhores parceiros.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889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E4FB52-4525-4638-8A9F-040A6A7344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842137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38027-D873-466F-A20F-598E4D5A1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7B6746-7EB0-4AE8-ABE3-EFDB43D0C0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2368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635324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6260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632735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47987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6212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8627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6911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6453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2245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0227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1303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5929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48605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17973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62887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6817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99082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50580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445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- 2017-10-11 14:00:00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Queremos reforçar a nossa área comercial de Lisboa. Candidaturas no link goo.gl/QpFjnC.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049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- 2017-10-10 17:54:00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Amanhã celebra-se o #DiaMundialdaVisão. É a ocasião certa para lembrarmos a mais recente inovação de "Mundo Animal": imagens em 3D.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205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DE951-5327-47EE-9E91-30DD554EFF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318914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8</TotalTime>
  <Words>924</Words>
  <Application>Microsoft Office PowerPoint</Application>
  <PresentationFormat>On-screen Show (4:3)</PresentationFormat>
  <Paragraphs>630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Facebook Own Posts Table - 1 of 9</vt:lpstr>
      <vt:lpstr>Facebook Own Posts Table - 2 of 9</vt:lpstr>
      <vt:lpstr>Facebook Own Posts Table - 3 of 9</vt:lpstr>
      <vt:lpstr>Facebook Own Posts Table - 4 of 9</vt:lpstr>
      <vt:lpstr>Facebook Own Posts Table - 5 of 9</vt:lpstr>
      <vt:lpstr>Facebook Own Posts Table - 6 of 9</vt:lpstr>
      <vt:lpstr>Facebook Own Posts Table - 7 of 9</vt:lpstr>
      <vt:lpstr>Facebook Own Posts Table - 8 of 9</vt:lpstr>
      <vt:lpstr>Facebook Own Posts Table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9</dc:title>
  <dc:creator>Administrator</dc:creator>
  <cp:lastModifiedBy>Administrator</cp:lastModifiedBy>
  <cp:revision>1</cp:revision>
  <dcterms:created xsi:type="dcterms:W3CDTF">2018-02-20T14:43:58Z</dcterms:created>
  <dcterms:modified xsi:type="dcterms:W3CDTF">2018-02-20T14:52:49Z</dcterms:modified>
</cp:coreProperties>
</file>