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DECBA-03A6-4763-B9D0-6558AA754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926225-9221-49F6-A34E-1B43D6EC19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1035573"/>
              </p:ext>
            </p:extLst>
          </p:nvPr>
        </p:nvGraphicFramePr>
        <p:xfrm>
          <a:off x="457200" y="1731963"/>
          <a:ext cx="8229600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6623950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90078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5798548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64585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432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87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7732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771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8383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2623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010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7401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9096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45813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15153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2814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377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2805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5527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- 2017-12-31 16:24:00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Dentro de poucas horas usamos o pé direito para entrar em grande em 2018! Votos de um novo ano absolutamente fantástico para todos, e com todos nós. 🎉🎉🎉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9677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- 2017-12-22 20:29:00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Os comerciais de Lisboa e de Palmela também se juntaram para desejar a todos os nossos clientes, colaboradores, fornecedores e parceiros: Boas Festas! :D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0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MD Clínica - 2017-12-21 20:50:54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1.6461%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3819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A2126-3426-449B-8BFF-41D0AE142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207467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423257-7C47-40CF-8674-5171FAD0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9E4AF4-6F6F-4584-9555-BD8505F318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0548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343034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202008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3957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7394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383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03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556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753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40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9873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8485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324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74377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3096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8447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1279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8344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90094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105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- 2017-12-21 20:28:00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3 dias da noite de consoada, chega-nos "Feliz Natal" pelo Call Center do Porto. 🔔❤️🎄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176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- 2017-12-20 20:26:00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Palmela em viva voz pela nossa equipa de Call Center: Boas Festas. :) :)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446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- 2017-12-19 20:24:00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 Boas Festas chegam hoje do Porto! A Equipa Comercial da invicta deseja-lhe um Natal cheio de harmonia e paz. 🌟🎁🌟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04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4348F-5F8C-4EB7-9B39-E943BFBC4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859604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EF5FD-DC88-470B-A658-6281D46D6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F467B-8C16-4C5F-903B-EF4211F904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734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519945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48848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00235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1616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84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160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10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510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5540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7096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306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40273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07092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35616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1659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9997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1276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2512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763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- 2017-12-18 22:04:20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Jantar de Natal 2017 da Aupper! #FelizNatal #MerryChristmas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81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- 2017-12-18 20:21:00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Ninguém melhor que os nossos colaboradores para lhe desejar um #FelizNatal. Hoje é a vez da equipa da unidade de Call Center de Lisboa. Boas Festas! 🎄🎅❄️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83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- 2017-12-07 16:34:00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Sabemos que a publicação de ontem suscitou a sua curiosidade. :) Agora em detalhe a contribuição de #NationalGeographic na nossa nova Obra: bit.ly/2nCWiRT.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095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437120-00DE-4784-8FEB-4FD77827C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246041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DFE64-716C-471A-BD31-1973737B4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D103F9-9148-4300-90BD-D54A82A619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793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33034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995918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5654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7887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852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9683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2021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692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6822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1262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1204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506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101431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5606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06486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861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8349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8710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30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- 2017-12-06 17:02:00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 nosso objetivo que a experiência com a nossa Obra "História Universal da Humanidade" seja tão sólida através dos livros como com os DVDs. E isso só é possível com estes parceiros! #NationalGeographic + #DiscoveryChannel + #BBC + #SPIEGELTV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10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MD Clínica - 2017-12-05 15:57:14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Aproveite as últimas inscrições para o Curso de Estética Facial nos dias 2 e 3 de Março 2018. Inscreva-se já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534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F588FB-F26C-4F73-B190-ED87AE5E8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190040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90F42-CC78-448A-AC20-441DBAF568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1FDA60-52A5-467C-B03E-2E0EF5AC79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914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570147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58624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0024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642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512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233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663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1349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5941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024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329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084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69075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57827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39790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1774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7800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0076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36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MD Clínica - 2017-12-03 21:15:48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Temos muito orgulho em anunciar que a MD Clínica a nível Europeu foi eleita uma das 50 Top clínicas Invisalign e é a primeira clínica portuguesa membro da Elite Club Invisalign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7.0135%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679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- 2017-12-01 15:45:01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Diariamente ouvimos notícias sobre os tweets do presidente dos EUA. Mas, afinal, qual a História deste país? bit.ly/2zFisVu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2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- 2017-11-27 17:14:53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Conhece esta e outras oportunidades #aupper no link goo.gl/9zqNwh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5782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186FC-8AC4-4607-98E8-3A4BDCF61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092114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45CB3-A6C6-461B-B6E8-F129BE7D3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C7CD45-972B-48D4-A845-5A7672512E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5548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813990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63947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70422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80161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468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638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32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77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198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325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029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0524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0593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84315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7877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9956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1925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55885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002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- 2017-11-24 17:14:01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Num momento tão conturbado como o que vivemos atualmente, vale a pena recuarmos na História para lembrar algumas das revoluções que moldaram o Mundo: bit.ly/2BiuwwL.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4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- 2017-11-22 14:08:00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Também no Porto estamos à procura de um/a operador de call-center. Candidata-te em goo.gl/JDMaLC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13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- 2017-11-22 04:01:25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Destacamos o conhecimento e a pertinência d' "A História da Humanidade". A nova obra da Aupper não podia acontecer noutro momento: bit.ly/2AY7RGf.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355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3236EF-5687-480D-9738-0A66C438B5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3558464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7258E-40C2-4752-A743-EDD631DC7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68B14B-D27E-4828-8F8D-8B262F0792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495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980223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138823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17107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701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7139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8169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6337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2651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405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7611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1671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858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08786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71920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7589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8960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2137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91167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45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- 2017-11-18 14:08:01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a contratar um/a operador/a de call-center para a nossa equipa em Lisboa. Candidaturas até 24 de novembro no link  goo.gl/UC5HL1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4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- 2017-11-17 18:38:01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É de História e de Humanidade que se faz a mais recente obra da Aupper. São temas que lhe interessam?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263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MD Clínica - 2017-11-13 13:14:04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Nesta época festiva não se esqueça de se mimar a si própria/o ! Aproveite 50% de desconto no tratamento Mesolifting através do voucher da revista Happy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771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46667C-CAB5-4AD5-97F8-A6F08A963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55469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CA31-8801-4B21-A212-E9F718E17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06568-A257-4147-B775-D825F01655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5873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651620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410093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057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3998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175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5818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8888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7030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238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131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9250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8085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7887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95521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966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8096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0674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21440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813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- 2017-10-31 21:03:00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Partilhamos agora a experiência (alargada) de João Caldeira nas várias delegações da empresa. "O nosso trabalho permite-nos trabalhar com Clientes muito diferentes, e com particularidades e características que se notam com a diferença geográfica." bit.ly/2A2Ucgi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02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- 2017-10-27 19:54:00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Também utiliza o Instagram? Descubra a Aupper nesta rede e siga-nos!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59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- 2017-10-24 18:01:12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é o espírito de trabalho (e concentração!) na nossa delegação da capital.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1205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17E1A-EB72-4881-AA58-6793BE567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636873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378F4-51B7-4AF7-A47A-B79C04D00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B27BE4-0171-4800-B46C-35AF0FCA45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5766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751859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58931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199092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4790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19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363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9514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7313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4473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794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9227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634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3233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26562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6921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0617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27605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0321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32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- 2017-10-19 19:48:00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Os mamíferos ocupam 50% de "Mundo Animal". Saiba porque dedicamos tantas páginas - e fotografias! - a estas espécies. bit.ly/2zBchSx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82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Aupper - 2017-10-17 17:10:00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a contratar um/a comercial para o Porto. Candidaturas até 30 de outubro no link goo.gl/WoSESU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210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7A3696-FA83-4ED7-AC27-B11E29FC09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0938186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8</TotalTime>
  <Words>924</Words>
  <Application>Microsoft Office PowerPoint</Application>
  <PresentationFormat>On-screen Show (4:3)</PresentationFormat>
  <Paragraphs>630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Facebook Own Posts Table - 1 of 9</vt:lpstr>
      <vt:lpstr>Facebook Own Posts Table - 2 of 9</vt:lpstr>
      <vt:lpstr>Facebook Own Posts Table - 3 of 9</vt:lpstr>
      <vt:lpstr>Facebook Own Posts Table - 4 of 9</vt:lpstr>
      <vt:lpstr>Facebook Own Posts Table - 5 of 9</vt:lpstr>
      <vt:lpstr>Facebook Own Posts Table - 6 of 9</vt:lpstr>
      <vt:lpstr>Facebook Own Posts Table - 7 of 9</vt:lpstr>
      <vt:lpstr>Facebook Own Posts Table - 8 of 9</vt:lpstr>
      <vt:lpstr>Facebook Own Posts Table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9</dc:title>
  <dc:creator>Administrator</dc:creator>
  <cp:lastModifiedBy>Administrator</cp:lastModifiedBy>
  <cp:revision>1</cp:revision>
  <dcterms:created xsi:type="dcterms:W3CDTF">2018-02-20T11:52:53Z</dcterms:created>
  <dcterms:modified xsi:type="dcterms:W3CDTF">2018-02-20T12:01:42Z</dcterms:modified>
</cp:coreProperties>
</file>