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2/20/2018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2/20/2018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2/20/2018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2/20/2018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2/20/2018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1A5DC8C-C47E-4503-8689-0356B9C8F96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Key Metrics by Month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A1D9216-A184-4897-A113-818B05444C1B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87766134"/>
              </p:ext>
            </p:extLst>
          </p:nvPr>
        </p:nvGraphicFramePr>
        <p:xfrm>
          <a:off x="457200" y="1731963"/>
          <a:ext cx="8229600" cy="259080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946404">
                  <a:extLst>
                    <a:ext uri="{9D8B030D-6E8A-4147-A177-3AD203B41FA5}">
                      <a16:colId xmlns:a16="http://schemas.microsoft.com/office/drawing/2014/main" val="2414475575"/>
                    </a:ext>
                  </a:extLst>
                </a:gridCol>
                <a:gridCol w="946404">
                  <a:extLst>
                    <a:ext uri="{9D8B030D-6E8A-4147-A177-3AD203B41FA5}">
                      <a16:colId xmlns:a16="http://schemas.microsoft.com/office/drawing/2014/main" val="3335110342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92358814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37068195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418939286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725683718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239403127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04141099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173751402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64368922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432950065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3462890273"/>
                    </a:ext>
                  </a:extLst>
                </a:gridCol>
                <a:gridCol w="576072">
                  <a:extLst>
                    <a:ext uri="{9D8B030D-6E8A-4147-A177-3AD203B41FA5}">
                      <a16:colId xmlns:a16="http://schemas.microsoft.com/office/drawing/2014/main" val="466153654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Month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Paid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 of Organic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Paid Post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Organic Post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Share of Organic Post Reach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Page Consumptions (Unique)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Engaged Users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Engagement 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8227592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Aupper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2017 - 09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1597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100.0%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1454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100.0%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96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6.0113%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475490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Aupper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2017 - 10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21819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19188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2631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12.1%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21566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19188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2378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11.0%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647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2.9653%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5579675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Aupper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2017 - 11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35620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16105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19515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54.8%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35458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16105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19353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54.6%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444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1.4402%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091159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Aupper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2017 - 12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2101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100.0%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2036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100.0%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238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14.8501%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4738551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D621D3E-69D2-4086-9879-2F7FB069B66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09/01/2017 - 12/31/2017</a:t>
            </a:r>
          </a:p>
        </p:txBody>
      </p:sp>
    </p:spTree>
    <p:extLst>
      <p:ext uri="{BB962C8B-B14F-4D97-AF65-F5344CB8AC3E}">
        <p14:creationId xmlns:p14="http://schemas.microsoft.com/office/powerpoint/2010/main" val="4240626147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114</Words>
  <Application>Microsoft Office PowerPoint</Application>
  <PresentationFormat>On-screen Show (4:3)</PresentationFormat>
  <Paragraphs>67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Key Metrics by Month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Key Metrics by Month</dc:title>
  <dc:creator>Administrator</dc:creator>
  <cp:lastModifiedBy>Administrator</cp:lastModifiedBy>
  <cp:revision>1</cp:revision>
  <dcterms:created xsi:type="dcterms:W3CDTF">2018-02-20T11:52:19Z</dcterms:created>
  <dcterms:modified xsi:type="dcterms:W3CDTF">2018-02-20T11:52:31Z</dcterms:modified>
</cp:coreProperties>
</file>