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 Miguel 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1.7341</c:v>
                </c:pt>
                <c:pt idx="2">
                  <c:v>8.7731999999999992</c:v>
                </c:pt>
                <c:pt idx="3">
                  <c:v>0</c:v>
                </c:pt>
                <c:pt idx="4">
                  <c:v>6.0568999999999997</c:v>
                </c:pt>
                <c:pt idx="5">
                  <c:v>-11.728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A-4D1D-A53D-20C98F51DE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Clínica Hugo Madeira - Estética &amp; Implantologia Avançada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67.123900000000006</c:v>
                </c:pt>
                <c:pt idx="1">
                  <c:v>19.075099999999999</c:v>
                </c:pt>
                <c:pt idx="2">
                  <c:v>100</c:v>
                </c:pt>
                <c:pt idx="3">
                  <c:v>0</c:v>
                </c:pt>
                <c:pt idx="4">
                  <c:v>9.4768000000000008</c:v>
                </c:pt>
                <c:pt idx="5">
                  <c:v>99.465000000000003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6A-4D1D-A53D-20C98F51DE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MD Clínica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13.3263</c:v>
                </c:pt>
                <c:pt idx="1">
                  <c:v>2.3121</c:v>
                </c:pt>
                <c:pt idx="2">
                  <c:v>25.392299999999999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6A-4D1D-A53D-20C98F51DE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Iván Malagón Clinic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5.6632999999999996</c:v>
                </c:pt>
                <c:pt idx="1">
                  <c:v>100</c:v>
                </c:pt>
                <c:pt idx="2">
                  <c:v>48.716099999999997</c:v>
                </c:pt>
                <c:pt idx="3">
                  <c:v>0</c:v>
                </c:pt>
                <c:pt idx="4">
                  <c:v>10.3817</c:v>
                </c:pt>
                <c:pt idx="5">
                  <c:v>54.472499999999997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6A-4D1D-A53D-20C98F51DE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Dentcof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78.053200000000004</c:v>
                </c:pt>
                <c:pt idx="1">
                  <c:v>1.7341</c:v>
                </c:pt>
                <c:pt idx="2">
                  <c:v>17.902999999999999</c:v>
                </c:pt>
                <c:pt idx="3">
                  <c:v>0</c:v>
                </c:pt>
                <c:pt idx="4">
                  <c:v>15.942</c:v>
                </c:pt>
                <c:pt idx="5">
                  <c:v>43.358600000000003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6A-4D1D-A53D-20C98F51DE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246232"/>
        <c:axId val="205250168"/>
      </c:radarChart>
      <c:catAx>
        <c:axId val="20524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250168"/>
        <c:crosses val="autoZero"/>
        <c:auto val="1"/>
        <c:lblAlgn val="ctr"/>
        <c:lblOffset val="100"/>
        <c:noMultiLvlLbl val="0"/>
      </c:catAx>
      <c:valAx>
        <c:axId val="20525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24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Dr Miguel Stanley</c:v>
                </c:pt>
                <c:pt idx="1">
                  <c:v>Clínica Hugo Madeira - Estética &amp; Implantologia Avançada</c:v>
                </c:pt>
                <c:pt idx="2">
                  <c:v>MD Clínica</c:v>
                </c:pt>
                <c:pt idx="3">
                  <c:v>Iván Malagón Clinic</c:v>
                </c:pt>
                <c:pt idx="4">
                  <c:v>Dentcof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29453</c:v>
                </c:pt>
                <c:pt idx="1">
                  <c:v>19770</c:v>
                </c:pt>
                <c:pt idx="2">
                  <c:v>3925</c:v>
                </c:pt>
                <c:pt idx="3">
                  <c:v>1668</c:v>
                </c:pt>
                <c:pt idx="4">
                  <c:v>22989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7-420D-B26D-D1AC53DD7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 Miguel 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29510</c:v>
                </c:pt>
                <c:pt idx="1">
                  <c:v>29461</c:v>
                </c:pt>
                <c:pt idx="2">
                  <c:v>29447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49-45FE-AA76-7D61F9675B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Clínica Hugo Madeira - Estética &amp; Implantologia Avançada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19326</c:v>
                </c:pt>
                <c:pt idx="1">
                  <c:v>19431</c:v>
                </c:pt>
                <c:pt idx="2">
                  <c:v>19854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49-45FE-AA76-7D61F9675B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MD Clínica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3860</c:v>
                </c:pt>
                <c:pt idx="1">
                  <c:v>3913</c:v>
                </c:pt>
                <c:pt idx="2">
                  <c:v>3929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49-45FE-AA76-7D61F9675B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Iván Malagón Clinic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1656</c:v>
                </c:pt>
                <c:pt idx="1">
                  <c:v>1668</c:v>
                </c:pt>
                <c:pt idx="2">
                  <c:v>1669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49-45FE-AA76-7D61F9675B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Dentcof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22836</c:v>
                </c:pt>
                <c:pt idx="1">
                  <c:v>22951</c:v>
                </c:pt>
                <c:pt idx="2">
                  <c:v>22992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49-45FE-AA76-7D61F9675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162728"/>
        <c:axId val="332170600"/>
      </c:areaChart>
      <c:dateAx>
        <c:axId val="3321627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70600"/>
        <c:crosses val="autoZero"/>
        <c:auto val="1"/>
        <c:lblOffset val="100"/>
        <c:baseTimeUnit val="months"/>
      </c:dateAx>
      <c:valAx>
        <c:axId val="33217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627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B8E0-B8C8-463C-AD49-00492A760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6_ Benchmark |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BCFB2-FC16-44D3-BC40-3FFFB6370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SOLOS</a:t>
            </a:r>
          </a:p>
        </p:txBody>
      </p:sp>
    </p:spTree>
    <p:extLst>
      <p:ext uri="{BB962C8B-B14F-4D97-AF65-F5344CB8AC3E}">
        <p14:creationId xmlns:p14="http://schemas.microsoft.com/office/powerpoint/2010/main" val="386627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70DF-8A96-433A-9BCB-97C9B7B90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9D23E6-94BE-4076-AB15-7FAB40B3A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7705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6D585-FDB7-48CE-B0D3-422549CA6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E7BC1-A486-4258-AB60-31543FB7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10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97FBC-588E-4175-964A-6E9DEB84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34334-37A1-4D59-BEC4-6837BDB9A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364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27052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883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68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48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4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25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4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894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62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044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07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47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838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90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25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054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64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158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56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48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81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80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 Miguel Stanley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7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Clínica Hugo Madeira - Estética &amp; Implantologia Avançada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5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 Clínica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845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4F6EF-1A28-457D-B53D-2FC28ADB5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11/11/2017 - 01/09/2018</a:t>
            </a:r>
          </a:p>
        </p:txBody>
      </p:sp>
    </p:spTree>
    <p:extLst>
      <p:ext uri="{BB962C8B-B14F-4D97-AF65-F5344CB8AC3E}">
        <p14:creationId xmlns:p14="http://schemas.microsoft.com/office/powerpoint/2010/main" val="251257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0039-1EA3-4831-8283-DA13EB9EB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D69AE-6F70-42C9-8866-5486B801B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443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693560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63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93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685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54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56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91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949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02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51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78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229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04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877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9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91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58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6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43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509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893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505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9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05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9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Iván Malagón 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4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Dentcof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80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CD794-8D33-40EC-807E-746780C7E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11/11/2017 - 01/09/2018</a:t>
            </a:r>
          </a:p>
        </p:txBody>
      </p:sp>
    </p:spTree>
    <p:extLst>
      <p:ext uri="{BB962C8B-B14F-4D97-AF65-F5344CB8AC3E}">
        <p14:creationId xmlns:p14="http://schemas.microsoft.com/office/powerpoint/2010/main" val="65700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9311-8D5B-4057-B326-B194C9BA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370F70-7F8D-4438-90DA-0F649A426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6689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030B1-F956-45D4-85D2-C6DB84D81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11/11/2017 - 01/09/2018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9D629-551A-45CC-BB30-3A73085B4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487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B7D1-77FE-444A-86F5-7B91257D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D072FC-FF25-4B9C-B393-94F00C100A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5748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7AE27-4AB3-40B2-9165-B9B818B90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B0C93-E6E8-4479-8412-0058AD1BF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74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266</Words>
  <Application>Microsoft Office PowerPoint</Application>
  <PresentationFormat>On-screen Show (4:3)</PresentationFormat>
  <Paragraphs>182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6_ Benchmark | Facebook</vt:lpstr>
      <vt:lpstr>Facebook Key Metrics Radar</vt:lpstr>
      <vt:lpstr>Facebook Key Metrics Table - 1 of 2</vt:lpstr>
      <vt:lpstr>Facebook Key Metrics Table - 2 of 2</vt:lpstr>
      <vt:lpstr>Facebook Fan Distribution</vt:lpstr>
      <vt:lpstr>Facebook Fan Distribution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6_ Benchmark | Facebook</dc:title>
  <dc:creator>Administrator</dc:creator>
  <cp:lastModifiedBy>Administrator</cp:lastModifiedBy>
  <cp:revision>1</cp:revision>
  <dcterms:created xsi:type="dcterms:W3CDTF">2018-01-11T19:30:36Z</dcterms:created>
  <dcterms:modified xsi:type="dcterms:W3CDTF">2018-01-11T19:30:55Z</dcterms:modified>
</cp:coreProperties>
</file>