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MD Clínica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43040</c:v>
                </c:pt>
                <c:pt idx="1">
                  <c:v>43070</c:v>
                </c:pt>
                <c:pt idx="2">
                  <c:v>43101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E9-444B-AE34-C374669D3E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988376"/>
        <c:axId val="149173008"/>
      </c:lineChart>
      <c:dateAx>
        <c:axId val="179988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173008"/>
        <c:crosses val="autoZero"/>
        <c:auto val="1"/>
        <c:lblOffset val="100"/>
        <c:baseTimeUnit val="months"/>
      </c:dateAx>
      <c:valAx>
        <c:axId val="14917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98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F9D50-D7AB-479B-9D0D-14B249B47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314D0E-AD35-437F-AC61-BBE3E07453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2168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B5C78-B326-4CE2-8FA4-313714A0C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B0C7A-44E5-4A0C-9AD4-C8A13857A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646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2018-01-11T18:38:36Z</dcterms:created>
  <dcterms:modified xsi:type="dcterms:W3CDTF">2018-01-11T18:38:43Z</dcterms:modified>
</cp:coreProperties>
</file>