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Suzuki Motorcycles Indonesia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43647</c:v>
                </c:pt>
                <c:pt idx="1">
                  <c:v>43654</c:v>
                </c:pt>
                <c:pt idx="2">
                  <c:v>43661</c:v>
                </c:pt>
                <c:pt idx="3">
                  <c:v>43668</c:v>
                </c:pt>
                <c:pt idx="4">
                  <c:v>43675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0.59103061126302903</c:v>
                </c:pt>
                <c:pt idx="1">
                  <c:v>9.0000550943203195E-2</c:v>
                </c:pt>
                <c:pt idx="2">
                  <c:v>0.225424808836024</c:v>
                </c:pt>
                <c:pt idx="3">
                  <c:v>4.63321905858496E-2</c:v>
                </c:pt>
                <c:pt idx="4">
                  <c:v>8.2061401728428698E-2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00-4DA3-B5EA-B03F763E71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Yamaha Motor Indonesia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43647</c:v>
                </c:pt>
                <c:pt idx="1">
                  <c:v>43654</c:v>
                </c:pt>
                <c:pt idx="2">
                  <c:v>43661</c:v>
                </c:pt>
                <c:pt idx="3">
                  <c:v>43668</c:v>
                </c:pt>
                <c:pt idx="4">
                  <c:v>43675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1.26815317157065E-2</c:v>
                </c:pt>
                <c:pt idx="1">
                  <c:v>0.27118201350326498</c:v>
                </c:pt>
                <c:pt idx="2">
                  <c:v>0.187871600784425</c:v>
                </c:pt>
                <c:pt idx="3">
                  <c:v>1.80746406276002E-2</c:v>
                </c:pt>
                <c:pt idx="4">
                  <c:v>1.32359317500974E-2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00-4DA3-B5EA-B03F763E71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Welovehonda Indonesia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43647</c:v>
                </c:pt>
                <c:pt idx="1">
                  <c:v>43654</c:v>
                </c:pt>
                <c:pt idx="2">
                  <c:v>43661</c:v>
                </c:pt>
                <c:pt idx="3">
                  <c:v>43668</c:v>
                </c:pt>
                <c:pt idx="4">
                  <c:v>43675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4.2447684975404298E-2</c:v>
                </c:pt>
                <c:pt idx="1">
                  <c:v>9.8905179598646493E-3</c:v>
                </c:pt>
                <c:pt idx="2">
                  <c:v>1.7262963552285401E-2</c:v>
                </c:pt>
                <c:pt idx="3">
                  <c:v>1.2338814651584399E-2</c:v>
                </c:pt>
                <c:pt idx="4">
                  <c:v>4.3935166146676303E-3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D00-4DA3-B5EA-B03F763E71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269664"/>
        <c:axId val="53270976"/>
      </c:lineChart>
      <c:dateAx>
        <c:axId val="53269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270976"/>
        <c:crosses val="autoZero"/>
        <c:auto val="1"/>
        <c:lblOffset val="100"/>
        <c:baseTimeUnit val="days"/>
      </c:dateAx>
      <c:valAx>
        <c:axId val="53270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269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BF7B5-F284-4CE1-972B-F3CD899A0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2W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1845BC-7C58-4E00-9DA5-034AD70DAA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82213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D963B-14FF-4943-976F-9BAD04348F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07/01/2019 - 08/04/2019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AFDB37-C232-43C6-A590-AA55C9223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4482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2W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2W Facebook</dc:title>
  <dc:creator>Frederik Peiniger</dc:creator>
  <cp:lastModifiedBy>Frederik Peiniger</cp:lastModifiedBy>
  <cp:revision>1</cp:revision>
  <dcterms:created xsi:type="dcterms:W3CDTF">2019-08-03T12:43:09Z</dcterms:created>
  <dcterms:modified xsi:type="dcterms:W3CDTF">2019-08-03T12:43:15Z</dcterms:modified>
</cp:coreProperties>
</file>