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suzukiindonesiamotor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13343.6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B1-4D3A-9503-1025D063D1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suzukiindonesiamotor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15764.92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B1-4D3A-9503-1025D063D1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suzukiindonesiamotor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9738.375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B1-4D3A-9503-1025D063D1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083952"/>
        <c:axId val="250458856"/>
      </c:barChart>
      <c:catAx>
        <c:axId val="17708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58856"/>
        <c:crosses val="autoZero"/>
        <c:auto val="1"/>
        <c:lblAlgn val="ctr"/>
        <c:lblOffset val="100"/>
        <c:noMultiLvlLbl val="0"/>
      </c:catAx>
      <c:valAx>
        <c:axId val="25045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8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A0E5E-A7E2-4D04-B34D-9ACB83F61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2W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8A48C9-CCC2-49D2-BC0B-28BC86BD9E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8642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383A3-753E-4B05-AE68-8E83E4C8E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B636E-BC8D-469E-9C29-A20ED4EC5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0676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Post Type  | 2W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Post Type  | 2W Instagram</dc:title>
  <dc:creator>Frederik Peiniger</dc:creator>
  <cp:lastModifiedBy>Frederik Peiniger</cp:lastModifiedBy>
  <cp:revision>1</cp:revision>
  <dcterms:created xsi:type="dcterms:W3CDTF">2019-06-13T08:20:54Z</dcterms:created>
  <dcterms:modified xsi:type="dcterms:W3CDTF">2019-06-13T08:21:00Z</dcterms:modified>
</cp:coreProperties>
</file>