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ToyotaID</c:v>
                </c:pt>
                <c:pt idx="1">
                  <c:v>HONDAISME</c:v>
                </c:pt>
                <c:pt idx="2">
                  <c:v>Daihatsu Indonesia</c:v>
                </c:pt>
                <c:pt idx="3">
                  <c:v>Mitsubishi Motors Indonesia</c:v>
                </c:pt>
                <c:pt idx="4">
                  <c:v>Suzuki Indonesia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6717</c:v>
                </c:pt>
                <c:pt idx="1">
                  <c:v>809</c:v>
                </c:pt>
                <c:pt idx="2">
                  <c:v>181525</c:v>
                </c:pt>
                <c:pt idx="3">
                  <c:v>780627</c:v>
                </c:pt>
                <c:pt idx="4">
                  <c:v>424443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5F-4DC7-A229-DF642FC52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192472"/>
        <c:axId val="294544616"/>
      </c:barChart>
      <c:catAx>
        <c:axId val="349192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44616"/>
        <c:crosses val="autoZero"/>
        <c:auto val="1"/>
        <c:lblAlgn val="ctr"/>
        <c:lblOffset val="100"/>
        <c:noMultiLvlLbl val="0"/>
      </c:catAx>
      <c:valAx>
        <c:axId val="29454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19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71DDD-BF75-4FB4-B65E-5F0DA7D4C4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4W Facebook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BB1287-4CAC-4A15-AF3A-48983BE916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230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09A3C-D3EA-47BA-B7CA-20B928CD0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8E27A-9CF1-460D-8E88-B2DE590BD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9028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Total Interactions | 4W Facebook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Total Interactions | 4W Facebook</dc:title>
  <dc:creator>Frederik Peiniger</dc:creator>
  <cp:lastModifiedBy>Frederik Peiniger</cp:lastModifiedBy>
  <cp:revision>1</cp:revision>
  <dcterms:created xsi:type="dcterms:W3CDTF">2019-02-28T05:56:38Z</dcterms:created>
  <dcterms:modified xsi:type="dcterms:W3CDTF">2019-02-28T05:56:43Z</dcterms:modified>
</cp:coreProperties>
</file>